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2" r:id="rId5"/>
    <p:sldId id="267" r:id="rId6"/>
    <p:sldId id="266" r:id="rId7"/>
    <p:sldId id="265" r:id="rId8"/>
    <p:sldId id="269" r:id="rId9"/>
    <p:sldId id="277" r:id="rId10"/>
    <p:sldId id="276" r:id="rId11"/>
    <p:sldId id="268" r:id="rId12"/>
    <p:sldId id="271" r:id="rId13"/>
    <p:sldId id="275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D"/>
    <a:srgbClr val="896D16"/>
    <a:srgbClr val="FA9090"/>
    <a:srgbClr val="F86868"/>
    <a:srgbClr val="D82519"/>
    <a:srgbClr val="281671"/>
    <a:srgbClr val="EAC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28C00F-D9A3-4E5F-8899-92DA8B2EA3C3}" type="doc">
      <dgm:prSet loTypeId="urn:microsoft.com/office/officeart/2008/layout/AlternatingHexagons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C9E0FD56-679C-4D68-AE30-CAA8B52B294A}">
      <dgm:prSet phldrT="[文字]"/>
      <dgm:spPr/>
      <dgm:t>
        <a:bodyPr/>
        <a:lstStyle/>
        <a:p>
          <a:r>
            <a:rPr lang="zh-TW" altLang="en-US" b="0" dirty="0" smtClean="0">
              <a:latin typeface="MS UI Gothic" panose="020B0600070205080204" pitchFamily="34" charset="-128"/>
              <a:ea typeface="MS UI Gothic" panose="020B0600070205080204" pitchFamily="34" charset="-128"/>
            </a:rPr>
            <a:t>網球</a:t>
          </a:r>
          <a:endParaRPr lang="zh-TW" altLang="en-US" b="0" dirty="0">
            <a:latin typeface="MS UI Gothic" panose="020B0600070205080204" pitchFamily="34" charset="-128"/>
            <a:ea typeface="MS UI Gothic" panose="020B0600070205080204" pitchFamily="34" charset="-128"/>
          </a:endParaRPr>
        </a:p>
      </dgm:t>
    </dgm:pt>
    <dgm:pt modelId="{6E048870-9ECE-4084-B33E-CC8258C9FF0F}" type="parTrans" cxnId="{45B753E9-5DF3-40E6-AB46-3218A2506AB2}">
      <dgm:prSet/>
      <dgm:spPr/>
      <dgm:t>
        <a:bodyPr/>
        <a:lstStyle/>
        <a:p>
          <a:endParaRPr lang="zh-TW" altLang="en-US"/>
        </a:p>
      </dgm:t>
    </dgm:pt>
    <dgm:pt modelId="{15BEF6BD-0F61-4183-8DC4-E29DEACC3798}" type="sibTrans" cxnId="{45B753E9-5DF3-40E6-AB46-3218A2506AB2}">
      <dgm:prSet/>
      <dgm:spPr/>
      <dgm:t>
        <a:bodyPr/>
        <a:lstStyle/>
        <a:p>
          <a:r>
            <a:rPr lang="zh-TW" altLang="en-US" dirty="0" smtClean="0">
              <a:latin typeface="MS UI Gothic" panose="020B0600070205080204" pitchFamily="34" charset="-128"/>
              <a:ea typeface="MS UI Gothic" panose="020B0600070205080204" pitchFamily="34" charset="-128"/>
            </a:rPr>
            <a:t>籃球</a:t>
          </a:r>
          <a:endParaRPr lang="zh-TW" altLang="en-US" dirty="0">
            <a:latin typeface="MS UI Gothic" panose="020B0600070205080204" pitchFamily="34" charset="-128"/>
            <a:ea typeface="MS UI Gothic" panose="020B0600070205080204" pitchFamily="34" charset="-128"/>
          </a:endParaRPr>
        </a:p>
      </dgm:t>
    </dgm:pt>
    <dgm:pt modelId="{5419939F-09B3-4194-BE20-C45BBA8BD2F0}">
      <dgm:prSet phldrT="[文字]" custT="1"/>
      <dgm:spPr/>
      <dgm:t>
        <a:bodyPr/>
        <a:lstStyle/>
        <a:p>
          <a:r>
            <a:rPr lang="zh-TW" altLang="en-US" sz="3200" dirty="0" smtClean="0">
              <a:latin typeface="MS UI Gothic" panose="020B0600070205080204" pitchFamily="34" charset="-128"/>
              <a:ea typeface="MS UI Gothic" panose="020B0600070205080204" pitchFamily="34" charset="-128"/>
            </a:rPr>
            <a:t>羽球</a:t>
          </a:r>
          <a:endParaRPr lang="zh-TW" altLang="en-US" sz="3200" dirty="0">
            <a:latin typeface="MS UI Gothic" panose="020B0600070205080204" pitchFamily="34" charset="-128"/>
            <a:ea typeface="MS UI Gothic" panose="020B0600070205080204" pitchFamily="34" charset="-128"/>
          </a:endParaRPr>
        </a:p>
      </dgm:t>
    </dgm:pt>
    <dgm:pt modelId="{75BB691B-607C-457E-92DA-951BA0493869}" type="parTrans" cxnId="{9FFA41B8-A900-4A7B-A275-0D2770189325}">
      <dgm:prSet/>
      <dgm:spPr/>
      <dgm:t>
        <a:bodyPr/>
        <a:lstStyle/>
        <a:p>
          <a:endParaRPr lang="zh-TW" altLang="en-US"/>
        </a:p>
      </dgm:t>
    </dgm:pt>
    <dgm:pt modelId="{7073261D-9AD4-42CD-8DD3-28D3E2940825}" type="sibTrans" cxnId="{9FFA41B8-A900-4A7B-A275-0D2770189325}">
      <dgm:prSet custT="1"/>
      <dgm:spPr/>
      <dgm:t>
        <a:bodyPr/>
        <a:lstStyle/>
        <a:p>
          <a:r>
            <a:rPr lang="zh-TW" altLang="en-US" sz="3200" dirty="0" smtClean="0">
              <a:latin typeface="MS UI Gothic" panose="020B0600070205080204" pitchFamily="34" charset="-128"/>
              <a:ea typeface="MS UI Gothic" panose="020B0600070205080204" pitchFamily="34" charset="-128"/>
            </a:rPr>
            <a:t>桌球</a:t>
          </a:r>
          <a:endParaRPr lang="zh-TW" altLang="en-US" sz="3200" dirty="0">
            <a:latin typeface="MS UI Gothic" panose="020B0600070205080204" pitchFamily="34" charset="-128"/>
            <a:ea typeface="MS UI Gothic" panose="020B0600070205080204" pitchFamily="34" charset="-128"/>
          </a:endParaRPr>
        </a:p>
      </dgm:t>
    </dgm:pt>
    <dgm:pt modelId="{19108BF0-8CF7-49F2-BF5E-8577E74A0123}">
      <dgm:prSet phldrT="[文字]" custT="1"/>
      <dgm:spPr/>
      <dgm:t>
        <a:bodyPr/>
        <a:lstStyle/>
        <a:p>
          <a:r>
            <a:rPr lang="zh-TW" altLang="en-US" sz="3300" smtClean="0">
              <a:latin typeface="MS UI Gothic" panose="020B0600070205080204" pitchFamily="34" charset="-128"/>
              <a:ea typeface="MS UI Gothic" panose="020B0600070205080204" pitchFamily="34" charset="-128"/>
            </a:rPr>
            <a:t>男籃。女籃</a:t>
          </a:r>
          <a:endParaRPr lang="zh-TW" altLang="en-US" sz="3300" dirty="0">
            <a:latin typeface="MS UI Gothic" panose="020B0600070205080204" pitchFamily="34" charset="-128"/>
            <a:ea typeface="MS UI Gothic" panose="020B0600070205080204" pitchFamily="34" charset="-128"/>
          </a:endParaRPr>
        </a:p>
      </dgm:t>
    </dgm:pt>
    <dgm:pt modelId="{FFD33C24-541E-4C17-8110-CBAFF3B182BC}" type="parTrans" cxnId="{0544594D-55C3-464E-83A8-D13AFADA04C7}">
      <dgm:prSet/>
      <dgm:spPr/>
      <dgm:t>
        <a:bodyPr/>
        <a:lstStyle/>
        <a:p>
          <a:endParaRPr lang="zh-TW" altLang="en-US"/>
        </a:p>
      </dgm:t>
    </dgm:pt>
    <dgm:pt modelId="{76EF2714-6B71-4F6B-B201-AAA4436693AF}" type="sibTrans" cxnId="{0544594D-55C3-464E-83A8-D13AFADA04C7}">
      <dgm:prSet/>
      <dgm:spPr/>
      <dgm:t>
        <a:bodyPr/>
        <a:lstStyle/>
        <a:p>
          <a:endParaRPr lang="zh-TW" altLang="en-US"/>
        </a:p>
      </dgm:t>
    </dgm:pt>
    <dgm:pt modelId="{212F451F-5DE0-414D-BDC4-B2642686A7D9}">
      <dgm:prSet phldrT="[文字]"/>
      <dgm:spPr/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排球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00B61248-015D-4FFB-9F3C-4A62470EC978}" type="parTrans" cxnId="{4058ABE8-7ADE-42D3-AF60-6268FCF3C77C}">
      <dgm:prSet/>
      <dgm:spPr/>
      <dgm:t>
        <a:bodyPr/>
        <a:lstStyle/>
        <a:p>
          <a:endParaRPr lang="zh-TW" altLang="en-US"/>
        </a:p>
      </dgm:t>
    </dgm:pt>
    <dgm:pt modelId="{373180CA-D767-4CA4-B9AD-177948FF6F9A}" type="sibTrans" cxnId="{4058ABE8-7ADE-42D3-AF60-6268FCF3C77C}">
      <dgm:prSet custT="1"/>
      <dgm:spPr/>
      <dgm:t>
        <a:bodyPr/>
        <a:lstStyle/>
        <a:p>
          <a:r>
            <a:rPr lang="zh-TW" altLang="en-US" sz="3300" dirty="0" smtClean="0">
              <a:latin typeface="MS UI Gothic" panose="020B0600070205080204" pitchFamily="34" charset="-128"/>
              <a:ea typeface="MS UI Gothic" panose="020B0600070205080204" pitchFamily="34" charset="-128"/>
            </a:rPr>
            <a:t>壘球</a:t>
          </a:r>
          <a:endParaRPr lang="zh-TW" altLang="en-US" sz="3300" dirty="0">
            <a:latin typeface="MS UI Gothic" panose="020B0600070205080204" pitchFamily="34" charset="-128"/>
            <a:ea typeface="MS UI Gothic" panose="020B0600070205080204" pitchFamily="34" charset="-128"/>
          </a:endParaRPr>
        </a:p>
      </dgm:t>
    </dgm:pt>
    <dgm:pt modelId="{A7FAD51F-75FC-4E5D-AECC-4717A55E1F24}">
      <dgm:prSet phldrT="[文字]"/>
      <dgm:spPr/>
      <dgm:t>
        <a:bodyPr/>
        <a:lstStyle/>
        <a:p>
          <a:r>
            <a:rPr lang="zh-TW" altLang="en-US" smtClean="0">
              <a:latin typeface="MS UI Gothic" panose="020B0600070205080204" pitchFamily="34" charset="-128"/>
              <a:ea typeface="MS UI Gothic" panose="020B0600070205080204" pitchFamily="34" charset="-128"/>
            </a:rPr>
            <a:t>男排。女排</a:t>
          </a:r>
          <a:endParaRPr lang="zh-TW" altLang="en-US" dirty="0">
            <a:latin typeface="MS UI Gothic" panose="020B0600070205080204" pitchFamily="34" charset="-128"/>
            <a:ea typeface="MS UI Gothic" panose="020B0600070205080204" pitchFamily="34" charset="-128"/>
          </a:endParaRPr>
        </a:p>
      </dgm:t>
    </dgm:pt>
    <dgm:pt modelId="{3D3FFB44-DAB3-41D5-A21E-39875C56961D}" type="parTrans" cxnId="{127DFAAD-C5C6-4F15-9395-8983A2A50FDB}">
      <dgm:prSet/>
      <dgm:spPr/>
      <dgm:t>
        <a:bodyPr/>
        <a:lstStyle/>
        <a:p>
          <a:endParaRPr lang="zh-TW" altLang="en-US"/>
        </a:p>
      </dgm:t>
    </dgm:pt>
    <dgm:pt modelId="{8887DE47-49D1-47C8-9E54-9091EBBF918C}" type="sibTrans" cxnId="{127DFAAD-C5C6-4F15-9395-8983A2A50FDB}">
      <dgm:prSet/>
      <dgm:spPr/>
      <dgm:t>
        <a:bodyPr/>
        <a:lstStyle/>
        <a:p>
          <a:endParaRPr lang="zh-TW" altLang="en-US"/>
        </a:p>
      </dgm:t>
    </dgm:pt>
    <dgm:pt modelId="{D8EE327A-A585-419C-A9E8-1E2C79F5343A}" type="pres">
      <dgm:prSet presAssocID="{3228C00F-D9A3-4E5F-8899-92DA8B2EA3C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C3AA81A6-9A31-44A9-A91F-A3083BD7D26A}" type="pres">
      <dgm:prSet presAssocID="{C9E0FD56-679C-4D68-AE30-CAA8B52B294A}" presName="composite" presStyleCnt="0"/>
      <dgm:spPr/>
      <dgm:t>
        <a:bodyPr/>
        <a:lstStyle/>
        <a:p>
          <a:endParaRPr lang="zh-TW" altLang="en-US"/>
        </a:p>
      </dgm:t>
    </dgm:pt>
    <dgm:pt modelId="{FF1DD5E0-26A8-4486-9F95-1AC65CB1C612}" type="pres">
      <dgm:prSet presAssocID="{C9E0FD56-679C-4D68-AE30-CAA8B52B294A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E854A27-E120-48A4-9C57-83DD01EADCCB}" type="pres">
      <dgm:prSet presAssocID="{C9E0FD56-679C-4D68-AE30-CAA8B52B294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7E8310C-EA43-4479-9AD9-28B68C2D6152}" type="pres">
      <dgm:prSet presAssocID="{C9E0FD56-679C-4D68-AE30-CAA8B52B294A}" presName="BalanceSpacing" presStyleCnt="0"/>
      <dgm:spPr/>
      <dgm:t>
        <a:bodyPr/>
        <a:lstStyle/>
        <a:p>
          <a:endParaRPr lang="zh-TW" altLang="en-US"/>
        </a:p>
      </dgm:t>
    </dgm:pt>
    <dgm:pt modelId="{87383850-8FB1-490B-B761-368AEB6D4BCE}" type="pres">
      <dgm:prSet presAssocID="{C9E0FD56-679C-4D68-AE30-CAA8B52B294A}" presName="BalanceSpacing1" presStyleCnt="0"/>
      <dgm:spPr/>
      <dgm:t>
        <a:bodyPr/>
        <a:lstStyle/>
        <a:p>
          <a:endParaRPr lang="zh-TW" altLang="en-US"/>
        </a:p>
      </dgm:t>
    </dgm:pt>
    <dgm:pt modelId="{DE6732A4-073B-453A-BABC-985C3A565DB3}" type="pres">
      <dgm:prSet presAssocID="{15BEF6BD-0F61-4183-8DC4-E29DEACC3798}" presName="Accent1Text" presStyleLbl="node1" presStyleIdx="1" presStyleCnt="6"/>
      <dgm:spPr/>
      <dgm:t>
        <a:bodyPr/>
        <a:lstStyle/>
        <a:p>
          <a:endParaRPr lang="zh-TW" altLang="en-US"/>
        </a:p>
      </dgm:t>
    </dgm:pt>
    <dgm:pt modelId="{A49AE628-C146-49E0-90C3-60A216C18B5C}" type="pres">
      <dgm:prSet presAssocID="{15BEF6BD-0F61-4183-8DC4-E29DEACC3798}" presName="spaceBetweenRectangles" presStyleCnt="0"/>
      <dgm:spPr/>
      <dgm:t>
        <a:bodyPr/>
        <a:lstStyle/>
        <a:p>
          <a:endParaRPr lang="zh-TW" altLang="en-US"/>
        </a:p>
      </dgm:t>
    </dgm:pt>
    <dgm:pt modelId="{9DF98F46-4DD2-4264-A0D8-7E8FF13DF4C4}" type="pres">
      <dgm:prSet presAssocID="{5419939F-09B3-4194-BE20-C45BBA8BD2F0}" presName="composite" presStyleCnt="0"/>
      <dgm:spPr/>
      <dgm:t>
        <a:bodyPr/>
        <a:lstStyle/>
        <a:p>
          <a:endParaRPr lang="zh-TW" altLang="en-US"/>
        </a:p>
      </dgm:t>
    </dgm:pt>
    <dgm:pt modelId="{80033AF3-6879-4863-9672-6FC5402E6148}" type="pres">
      <dgm:prSet presAssocID="{5419939F-09B3-4194-BE20-C45BBA8BD2F0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802F8A0-18B7-48CA-876F-8FAE583B20D8}" type="pres">
      <dgm:prSet presAssocID="{5419939F-09B3-4194-BE20-C45BBA8BD2F0}" presName="Childtext1" presStyleLbl="revTx" presStyleIdx="1" presStyleCnt="3" custLinFactY="-39202" custLinFactNeighborX="-51623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5523B9-F186-4F5A-9389-7022BBDA030D}" type="pres">
      <dgm:prSet presAssocID="{5419939F-09B3-4194-BE20-C45BBA8BD2F0}" presName="BalanceSpacing" presStyleCnt="0"/>
      <dgm:spPr/>
      <dgm:t>
        <a:bodyPr/>
        <a:lstStyle/>
        <a:p>
          <a:endParaRPr lang="zh-TW" altLang="en-US"/>
        </a:p>
      </dgm:t>
    </dgm:pt>
    <dgm:pt modelId="{B8386DEB-15BC-468A-B4E6-683B42CF58DD}" type="pres">
      <dgm:prSet presAssocID="{5419939F-09B3-4194-BE20-C45BBA8BD2F0}" presName="BalanceSpacing1" presStyleCnt="0"/>
      <dgm:spPr/>
      <dgm:t>
        <a:bodyPr/>
        <a:lstStyle/>
        <a:p>
          <a:endParaRPr lang="zh-TW" altLang="en-US"/>
        </a:p>
      </dgm:t>
    </dgm:pt>
    <dgm:pt modelId="{3FE6ECB8-5B29-475A-B331-D800A785F3A8}" type="pres">
      <dgm:prSet presAssocID="{7073261D-9AD4-42CD-8DD3-28D3E2940825}" presName="Accent1Text" presStyleLbl="node1" presStyleIdx="3" presStyleCnt="6"/>
      <dgm:spPr/>
      <dgm:t>
        <a:bodyPr/>
        <a:lstStyle/>
        <a:p>
          <a:endParaRPr lang="zh-TW" altLang="en-US"/>
        </a:p>
      </dgm:t>
    </dgm:pt>
    <dgm:pt modelId="{F8623601-A440-4533-9092-DF8887A94081}" type="pres">
      <dgm:prSet presAssocID="{7073261D-9AD4-42CD-8DD3-28D3E2940825}" presName="spaceBetweenRectangles" presStyleCnt="0"/>
      <dgm:spPr/>
      <dgm:t>
        <a:bodyPr/>
        <a:lstStyle/>
        <a:p>
          <a:endParaRPr lang="zh-TW" altLang="en-US"/>
        </a:p>
      </dgm:t>
    </dgm:pt>
    <dgm:pt modelId="{1C7ED3B8-B0FB-43D9-9676-FE060212702A}" type="pres">
      <dgm:prSet presAssocID="{212F451F-5DE0-414D-BDC4-B2642686A7D9}" presName="composite" presStyleCnt="0"/>
      <dgm:spPr/>
      <dgm:t>
        <a:bodyPr/>
        <a:lstStyle/>
        <a:p>
          <a:endParaRPr lang="zh-TW" altLang="en-US"/>
        </a:p>
      </dgm:t>
    </dgm:pt>
    <dgm:pt modelId="{5832A82C-56F0-4C26-8DAE-BEA73002C259}" type="pres">
      <dgm:prSet presAssocID="{212F451F-5DE0-414D-BDC4-B2642686A7D9}" presName="Parent1" presStyleLbl="node1" presStyleIdx="4" presStyleCnt="6" custLinFactNeighborX="12014" custLinFactNeighborY="-16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969259C-44FA-4669-B899-29E576CFAA9B}" type="pres">
      <dgm:prSet presAssocID="{212F451F-5DE0-414D-BDC4-B2642686A7D9}" presName="Childtext1" presStyleLbl="revTx" presStyleIdx="2" presStyleCnt="3" custScaleX="138367" custLinFactNeighborX="302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727D2D9-8BED-4192-A207-B5560BF10631}" type="pres">
      <dgm:prSet presAssocID="{212F451F-5DE0-414D-BDC4-B2642686A7D9}" presName="BalanceSpacing" presStyleCnt="0"/>
      <dgm:spPr/>
      <dgm:t>
        <a:bodyPr/>
        <a:lstStyle/>
        <a:p>
          <a:endParaRPr lang="zh-TW" altLang="en-US"/>
        </a:p>
      </dgm:t>
    </dgm:pt>
    <dgm:pt modelId="{F431EBAF-9D02-43F9-ADEF-5226A1B44A0E}" type="pres">
      <dgm:prSet presAssocID="{212F451F-5DE0-414D-BDC4-B2642686A7D9}" presName="BalanceSpacing1" presStyleCnt="0"/>
      <dgm:spPr/>
      <dgm:t>
        <a:bodyPr/>
        <a:lstStyle/>
        <a:p>
          <a:endParaRPr lang="zh-TW" altLang="en-US"/>
        </a:p>
      </dgm:t>
    </dgm:pt>
    <dgm:pt modelId="{62114D98-C98A-4192-B4A4-ED000E11D5CE}" type="pres">
      <dgm:prSet presAssocID="{373180CA-D767-4CA4-B9AD-177948FF6F9A}" presName="Accent1Text" presStyleLbl="node1" presStyleIdx="5" presStyleCnt="6" custLinFactNeighborX="12460" custLinFactNeighborY="-1663"/>
      <dgm:spPr/>
      <dgm:t>
        <a:bodyPr/>
        <a:lstStyle/>
        <a:p>
          <a:endParaRPr lang="zh-TW" altLang="en-US"/>
        </a:p>
      </dgm:t>
    </dgm:pt>
  </dgm:ptLst>
  <dgm:cxnLst>
    <dgm:cxn modelId="{0544594D-55C3-464E-83A8-D13AFADA04C7}" srcId="{5419939F-09B3-4194-BE20-C45BBA8BD2F0}" destId="{19108BF0-8CF7-49F2-BF5E-8577E74A0123}" srcOrd="0" destOrd="0" parTransId="{FFD33C24-541E-4C17-8110-CBAFF3B182BC}" sibTransId="{76EF2714-6B71-4F6B-B201-AAA4436693AF}"/>
    <dgm:cxn modelId="{C6B7A874-640B-4490-8C1A-34E9BAF4FE4A}" type="presOf" srcId="{A7FAD51F-75FC-4E5D-AECC-4717A55E1F24}" destId="{B969259C-44FA-4669-B899-29E576CFAA9B}" srcOrd="0" destOrd="0" presId="urn:microsoft.com/office/officeart/2008/layout/AlternatingHexagons"/>
    <dgm:cxn modelId="{2FDC665E-7BE7-4C0E-BA45-ABF313795A7F}" type="presOf" srcId="{19108BF0-8CF7-49F2-BF5E-8577E74A0123}" destId="{E802F8A0-18B7-48CA-876F-8FAE583B20D8}" srcOrd="0" destOrd="0" presId="urn:microsoft.com/office/officeart/2008/layout/AlternatingHexagons"/>
    <dgm:cxn modelId="{1BB7CB1E-4FA8-4B06-AED6-04F5FBB7CC67}" type="presOf" srcId="{15BEF6BD-0F61-4183-8DC4-E29DEACC3798}" destId="{DE6732A4-073B-453A-BABC-985C3A565DB3}" srcOrd="0" destOrd="0" presId="urn:microsoft.com/office/officeart/2008/layout/AlternatingHexagons"/>
    <dgm:cxn modelId="{127DFAAD-C5C6-4F15-9395-8983A2A50FDB}" srcId="{212F451F-5DE0-414D-BDC4-B2642686A7D9}" destId="{A7FAD51F-75FC-4E5D-AECC-4717A55E1F24}" srcOrd="0" destOrd="0" parTransId="{3D3FFB44-DAB3-41D5-A21E-39875C56961D}" sibTransId="{8887DE47-49D1-47C8-9E54-9091EBBF918C}"/>
    <dgm:cxn modelId="{6D2C8F17-94E5-4169-9D9B-DB60EE66D04E}" type="presOf" srcId="{C9E0FD56-679C-4D68-AE30-CAA8B52B294A}" destId="{FF1DD5E0-26A8-4486-9F95-1AC65CB1C612}" srcOrd="0" destOrd="0" presId="urn:microsoft.com/office/officeart/2008/layout/AlternatingHexagons"/>
    <dgm:cxn modelId="{001E651A-D4B8-4196-8993-23033A09F002}" type="presOf" srcId="{212F451F-5DE0-414D-BDC4-B2642686A7D9}" destId="{5832A82C-56F0-4C26-8DAE-BEA73002C259}" srcOrd="0" destOrd="0" presId="urn:microsoft.com/office/officeart/2008/layout/AlternatingHexagons"/>
    <dgm:cxn modelId="{41603107-C465-4496-9FFD-1459364CACCC}" type="presOf" srcId="{7073261D-9AD4-42CD-8DD3-28D3E2940825}" destId="{3FE6ECB8-5B29-475A-B331-D800A785F3A8}" srcOrd="0" destOrd="0" presId="urn:microsoft.com/office/officeart/2008/layout/AlternatingHexagons"/>
    <dgm:cxn modelId="{536AA7AF-F8ED-4ACF-882A-A2B3C789B995}" type="presOf" srcId="{5419939F-09B3-4194-BE20-C45BBA8BD2F0}" destId="{80033AF3-6879-4863-9672-6FC5402E6148}" srcOrd="0" destOrd="0" presId="urn:microsoft.com/office/officeart/2008/layout/AlternatingHexagons"/>
    <dgm:cxn modelId="{4058ABE8-7ADE-42D3-AF60-6268FCF3C77C}" srcId="{3228C00F-D9A3-4E5F-8899-92DA8B2EA3C3}" destId="{212F451F-5DE0-414D-BDC4-B2642686A7D9}" srcOrd="2" destOrd="0" parTransId="{00B61248-015D-4FFB-9F3C-4A62470EC978}" sibTransId="{373180CA-D767-4CA4-B9AD-177948FF6F9A}"/>
    <dgm:cxn modelId="{EEAF4EE6-AA0D-45FF-9945-04E1D7D9DB5B}" type="presOf" srcId="{373180CA-D767-4CA4-B9AD-177948FF6F9A}" destId="{62114D98-C98A-4192-B4A4-ED000E11D5CE}" srcOrd="0" destOrd="0" presId="urn:microsoft.com/office/officeart/2008/layout/AlternatingHexagons"/>
    <dgm:cxn modelId="{45B753E9-5DF3-40E6-AB46-3218A2506AB2}" srcId="{3228C00F-D9A3-4E5F-8899-92DA8B2EA3C3}" destId="{C9E0FD56-679C-4D68-AE30-CAA8B52B294A}" srcOrd="0" destOrd="0" parTransId="{6E048870-9ECE-4084-B33E-CC8258C9FF0F}" sibTransId="{15BEF6BD-0F61-4183-8DC4-E29DEACC3798}"/>
    <dgm:cxn modelId="{9FFA41B8-A900-4A7B-A275-0D2770189325}" srcId="{3228C00F-D9A3-4E5F-8899-92DA8B2EA3C3}" destId="{5419939F-09B3-4194-BE20-C45BBA8BD2F0}" srcOrd="1" destOrd="0" parTransId="{75BB691B-607C-457E-92DA-951BA0493869}" sibTransId="{7073261D-9AD4-42CD-8DD3-28D3E2940825}"/>
    <dgm:cxn modelId="{6EECC216-AB29-4C2A-91D6-D30CD2E326CC}" type="presOf" srcId="{3228C00F-D9A3-4E5F-8899-92DA8B2EA3C3}" destId="{D8EE327A-A585-419C-A9E8-1E2C79F5343A}" srcOrd="0" destOrd="0" presId="urn:microsoft.com/office/officeart/2008/layout/AlternatingHexagons"/>
    <dgm:cxn modelId="{3B2617A3-901D-4A45-AEC8-000EBBF683A8}" type="presParOf" srcId="{D8EE327A-A585-419C-A9E8-1E2C79F5343A}" destId="{C3AA81A6-9A31-44A9-A91F-A3083BD7D26A}" srcOrd="0" destOrd="0" presId="urn:microsoft.com/office/officeart/2008/layout/AlternatingHexagons"/>
    <dgm:cxn modelId="{613DEE4A-97BA-4384-A9E6-947CA49151A5}" type="presParOf" srcId="{C3AA81A6-9A31-44A9-A91F-A3083BD7D26A}" destId="{FF1DD5E0-26A8-4486-9F95-1AC65CB1C612}" srcOrd="0" destOrd="0" presId="urn:microsoft.com/office/officeart/2008/layout/AlternatingHexagons"/>
    <dgm:cxn modelId="{7D4C3143-710B-47DC-92A4-319C3B0CBC09}" type="presParOf" srcId="{C3AA81A6-9A31-44A9-A91F-A3083BD7D26A}" destId="{0E854A27-E120-48A4-9C57-83DD01EADCCB}" srcOrd="1" destOrd="0" presId="urn:microsoft.com/office/officeart/2008/layout/AlternatingHexagons"/>
    <dgm:cxn modelId="{4831B4A1-9E34-4A44-9B91-6BFC8EDD669E}" type="presParOf" srcId="{C3AA81A6-9A31-44A9-A91F-A3083BD7D26A}" destId="{77E8310C-EA43-4479-9AD9-28B68C2D6152}" srcOrd="2" destOrd="0" presId="urn:microsoft.com/office/officeart/2008/layout/AlternatingHexagons"/>
    <dgm:cxn modelId="{D4C936CF-5B6A-48A9-A54B-22CE7B11DAD3}" type="presParOf" srcId="{C3AA81A6-9A31-44A9-A91F-A3083BD7D26A}" destId="{87383850-8FB1-490B-B761-368AEB6D4BCE}" srcOrd="3" destOrd="0" presId="urn:microsoft.com/office/officeart/2008/layout/AlternatingHexagons"/>
    <dgm:cxn modelId="{4030A629-AE4E-4DC8-913D-F11A68408F9E}" type="presParOf" srcId="{C3AA81A6-9A31-44A9-A91F-A3083BD7D26A}" destId="{DE6732A4-073B-453A-BABC-985C3A565DB3}" srcOrd="4" destOrd="0" presId="urn:microsoft.com/office/officeart/2008/layout/AlternatingHexagons"/>
    <dgm:cxn modelId="{5CCC4CBF-A2F0-4E22-96F7-3500DFC7E0FD}" type="presParOf" srcId="{D8EE327A-A585-419C-A9E8-1E2C79F5343A}" destId="{A49AE628-C146-49E0-90C3-60A216C18B5C}" srcOrd="1" destOrd="0" presId="urn:microsoft.com/office/officeart/2008/layout/AlternatingHexagons"/>
    <dgm:cxn modelId="{3378F998-26F7-4D89-9EBA-27AEA2F6015C}" type="presParOf" srcId="{D8EE327A-A585-419C-A9E8-1E2C79F5343A}" destId="{9DF98F46-4DD2-4264-A0D8-7E8FF13DF4C4}" srcOrd="2" destOrd="0" presId="urn:microsoft.com/office/officeart/2008/layout/AlternatingHexagons"/>
    <dgm:cxn modelId="{CBDDDB47-04AF-4749-B64B-0DBF55C791B2}" type="presParOf" srcId="{9DF98F46-4DD2-4264-A0D8-7E8FF13DF4C4}" destId="{80033AF3-6879-4863-9672-6FC5402E6148}" srcOrd="0" destOrd="0" presId="urn:microsoft.com/office/officeart/2008/layout/AlternatingHexagons"/>
    <dgm:cxn modelId="{7A0C9089-2721-4D12-B25C-45809E204B7A}" type="presParOf" srcId="{9DF98F46-4DD2-4264-A0D8-7E8FF13DF4C4}" destId="{E802F8A0-18B7-48CA-876F-8FAE583B20D8}" srcOrd="1" destOrd="0" presId="urn:microsoft.com/office/officeart/2008/layout/AlternatingHexagons"/>
    <dgm:cxn modelId="{3DDFFD1B-D670-46A4-A818-F622B2B1C87B}" type="presParOf" srcId="{9DF98F46-4DD2-4264-A0D8-7E8FF13DF4C4}" destId="{215523B9-F186-4F5A-9389-7022BBDA030D}" srcOrd="2" destOrd="0" presId="urn:microsoft.com/office/officeart/2008/layout/AlternatingHexagons"/>
    <dgm:cxn modelId="{6C316A57-4B69-4BEE-A368-FE84113464FA}" type="presParOf" srcId="{9DF98F46-4DD2-4264-A0D8-7E8FF13DF4C4}" destId="{B8386DEB-15BC-468A-B4E6-683B42CF58DD}" srcOrd="3" destOrd="0" presId="urn:microsoft.com/office/officeart/2008/layout/AlternatingHexagons"/>
    <dgm:cxn modelId="{FE84FD3B-1E76-4793-A1C3-DDD9D7E13A56}" type="presParOf" srcId="{9DF98F46-4DD2-4264-A0D8-7E8FF13DF4C4}" destId="{3FE6ECB8-5B29-475A-B331-D800A785F3A8}" srcOrd="4" destOrd="0" presId="urn:microsoft.com/office/officeart/2008/layout/AlternatingHexagons"/>
    <dgm:cxn modelId="{56BC039E-3FA8-41AB-B145-AD25FF1F8BD0}" type="presParOf" srcId="{D8EE327A-A585-419C-A9E8-1E2C79F5343A}" destId="{F8623601-A440-4533-9092-DF8887A94081}" srcOrd="3" destOrd="0" presId="urn:microsoft.com/office/officeart/2008/layout/AlternatingHexagons"/>
    <dgm:cxn modelId="{C89356A0-C822-4FB1-B31A-09000346557A}" type="presParOf" srcId="{D8EE327A-A585-419C-A9E8-1E2C79F5343A}" destId="{1C7ED3B8-B0FB-43D9-9676-FE060212702A}" srcOrd="4" destOrd="0" presId="urn:microsoft.com/office/officeart/2008/layout/AlternatingHexagons"/>
    <dgm:cxn modelId="{C577B41B-2E79-44C1-9857-68ED078ACDFA}" type="presParOf" srcId="{1C7ED3B8-B0FB-43D9-9676-FE060212702A}" destId="{5832A82C-56F0-4C26-8DAE-BEA73002C259}" srcOrd="0" destOrd="0" presId="urn:microsoft.com/office/officeart/2008/layout/AlternatingHexagons"/>
    <dgm:cxn modelId="{ECA50FCC-A930-4C7D-BA63-63D2C3060C3A}" type="presParOf" srcId="{1C7ED3B8-B0FB-43D9-9676-FE060212702A}" destId="{B969259C-44FA-4669-B899-29E576CFAA9B}" srcOrd="1" destOrd="0" presId="urn:microsoft.com/office/officeart/2008/layout/AlternatingHexagons"/>
    <dgm:cxn modelId="{6CD20239-AE49-4981-A7F5-B4231E501502}" type="presParOf" srcId="{1C7ED3B8-B0FB-43D9-9676-FE060212702A}" destId="{C727D2D9-8BED-4192-A207-B5560BF10631}" srcOrd="2" destOrd="0" presId="urn:microsoft.com/office/officeart/2008/layout/AlternatingHexagons"/>
    <dgm:cxn modelId="{FD236900-4455-4D36-AD68-6D1699A94AB7}" type="presParOf" srcId="{1C7ED3B8-B0FB-43D9-9676-FE060212702A}" destId="{F431EBAF-9D02-43F9-ADEF-5226A1B44A0E}" srcOrd="3" destOrd="0" presId="urn:microsoft.com/office/officeart/2008/layout/AlternatingHexagons"/>
    <dgm:cxn modelId="{CB0BAAF0-7E72-4C93-A396-1C59096965B5}" type="presParOf" srcId="{1C7ED3B8-B0FB-43D9-9676-FE060212702A}" destId="{62114D98-C98A-4192-B4A4-ED000E11D5C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0829D8-3618-4535-AC27-B364860C6BEC}" type="doc">
      <dgm:prSet loTypeId="urn:microsoft.com/office/officeart/2005/8/layout/hierarchy6" loCatId="hierarchy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F7277B8D-6CB0-4193-89FC-6C736FF99089}">
      <dgm:prSet phldrT="[文字]"/>
      <dgm:spPr/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新生盃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AC7C20E6-082B-4FEB-BEAD-0C135FE175E4}" type="parTrans" cxnId="{296AD041-BD1D-4F8B-A020-6556E6B0C30A}">
      <dgm:prSet/>
      <dgm:spPr/>
      <dgm:t>
        <a:bodyPr/>
        <a:lstStyle/>
        <a:p>
          <a:endParaRPr lang="zh-TW" altLang="en-US"/>
        </a:p>
      </dgm:t>
    </dgm:pt>
    <dgm:pt modelId="{0C1519C0-D36A-480F-8463-D0186EF5977A}" type="sibTrans" cxnId="{296AD041-BD1D-4F8B-A020-6556E6B0C30A}">
      <dgm:prSet/>
      <dgm:spPr/>
      <dgm:t>
        <a:bodyPr/>
        <a:lstStyle/>
        <a:p>
          <a:endParaRPr lang="zh-TW" altLang="en-US"/>
        </a:p>
      </dgm:t>
    </dgm:pt>
    <dgm:pt modelId="{2858FFEE-5BE1-4B8C-B37E-85FD38262F11}">
      <dgm:prSet phldrT="[文字]"/>
      <dgm:spPr/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南化盃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09FC3291-7D52-4DD2-88B4-02A8C8257A5C}" type="parTrans" cxnId="{389967DB-8C3C-4F6A-BDEB-5D34D330AAB1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426CDDBE-F805-4409-9D73-B771F89FA410}" type="sibTrans" cxnId="{389967DB-8C3C-4F6A-BDEB-5D34D330AAB1}">
      <dgm:prSet/>
      <dgm:spPr/>
      <dgm:t>
        <a:bodyPr/>
        <a:lstStyle/>
        <a:p>
          <a:endParaRPr lang="zh-TW" altLang="en-US"/>
        </a:p>
      </dgm:t>
    </dgm:pt>
    <dgm:pt modelId="{D83E7E20-E9C1-46C7-9E01-6D5B5A38F384}">
      <dgm:prSet phldrT="[文字]"/>
      <dgm:spPr/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系際盃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8D7D6070-A581-40D8-88E6-FD73ED0FCF08}" type="parTrans" cxnId="{9CCDB25D-44B0-40AE-A9FE-EC5A89BAAD9C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81A7ECDB-51E9-42B5-8513-F6EF394F7F50}" type="sibTrans" cxnId="{9CCDB25D-44B0-40AE-A9FE-EC5A89BAAD9C}">
      <dgm:prSet/>
      <dgm:spPr/>
      <dgm:t>
        <a:bodyPr/>
        <a:lstStyle/>
        <a:p>
          <a:endParaRPr lang="zh-TW" altLang="en-US"/>
        </a:p>
      </dgm:t>
    </dgm:pt>
    <dgm:pt modelId="{E2F7B8BA-B51A-4AB8-BCF3-AF10F4295591}">
      <dgm:prSet phldrT="[文字]"/>
      <dgm:spPr/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大化工盃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C62E3503-A7A6-4B8F-92A6-B1644D39E83A}" type="parTrans" cxnId="{58D8E55F-026B-4A90-B825-47395AF80BC2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EDAA93BB-096A-4039-9716-C41829241E4D}" type="sibTrans" cxnId="{58D8E55F-026B-4A90-B825-47395AF80BC2}">
      <dgm:prSet/>
      <dgm:spPr/>
      <dgm:t>
        <a:bodyPr/>
        <a:lstStyle/>
        <a:p>
          <a:endParaRPr lang="zh-TW" altLang="en-US"/>
        </a:p>
      </dgm:t>
    </dgm:pt>
    <dgm:pt modelId="{1961034B-8124-4499-BAD3-AA36FF4AF5E3}">
      <dgm:prSet phldrT="[文字]"/>
      <dgm:spPr/>
      <dgm:t>
        <a:bodyPr/>
        <a:lstStyle/>
        <a:p>
          <a:r>
            <a:rPr lang="en-US" altLang="zh-TW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OB</a:t>
          </a:r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賽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F302FC69-1061-42A6-B218-BA0CAC36D290}" type="parTrans" cxnId="{198EACB8-1F56-4418-9FDE-AB49C5206B27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4DB8CE44-33E1-4422-8B99-CB9E42B68B73}" type="sibTrans" cxnId="{198EACB8-1F56-4418-9FDE-AB49C5206B27}">
      <dgm:prSet/>
      <dgm:spPr/>
      <dgm:t>
        <a:bodyPr/>
        <a:lstStyle/>
        <a:p>
          <a:endParaRPr lang="zh-TW" altLang="en-US"/>
        </a:p>
      </dgm:t>
    </dgm:pt>
    <dgm:pt modelId="{42159065-BCDF-451C-9351-31243AA67EFC}">
      <dgm:prSet phldrT="[文字]"/>
      <dgm:spPr/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系砂鍋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A0BBF831-9AD4-4AF5-BCD7-139D6A36E2B7}" type="parTrans" cxnId="{585A1D45-9394-4443-B14D-75447F42D6AE}">
      <dgm:prSet/>
      <dgm:spPr/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E6B9B76C-36F8-496F-871A-21527314E8A8}" type="sibTrans" cxnId="{585A1D45-9394-4443-B14D-75447F42D6AE}">
      <dgm:prSet/>
      <dgm:spPr/>
      <dgm:t>
        <a:bodyPr/>
        <a:lstStyle/>
        <a:p>
          <a:endParaRPr lang="zh-TW" altLang="en-US"/>
        </a:p>
      </dgm:t>
    </dgm:pt>
    <dgm:pt modelId="{DA62FAD2-9893-4C75-BD77-635121FA09D7}">
      <dgm:prSet phldrT="[文字]"/>
      <dgm:spPr>
        <a:solidFill>
          <a:srgbClr val="FA9090"/>
        </a:solidFill>
      </dgm:spPr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入學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A92229A3-EBC9-46F4-B22B-7481BC37C523}" type="parTrans" cxnId="{DF0DF012-3D6F-4D23-930C-1F54820F8815}">
      <dgm:prSet/>
      <dgm:spPr/>
      <dgm:t>
        <a:bodyPr/>
        <a:lstStyle/>
        <a:p>
          <a:endParaRPr lang="zh-TW" altLang="en-US"/>
        </a:p>
      </dgm:t>
    </dgm:pt>
    <dgm:pt modelId="{73F3F8AD-91C0-4648-A461-C089699D0E83}" type="sibTrans" cxnId="{DF0DF012-3D6F-4D23-930C-1F54820F8815}">
      <dgm:prSet/>
      <dgm:spPr/>
      <dgm:t>
        <a:bodyPr/>
        <a:lstStyle/>
        <a:p>
          <a:endParaRPr lang="zh-TW" altLang="en-US"/>
        </a:p>
      </dgm:t>
    </dgm:pt>
    <dgm:pt modelId="{544E0DDF-57C4-4F31-85A9-E878FD4B07BB}">
      <dgm:prSet phldrT="[文字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上學期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82B6ADFD-1C3B-4A52-A0EE-B7105BE481E9}" type="parTrans" cxnId="{EBC3137B-E9C0-4230-84E0-35081BF3899C}">
      <dgm:prSet/>
      <dgm:spPr/>
      <dgm:t>
        <a:bodyPr/>
        <a:lstStyle/>
        <a:p>
          <a:endParaRPr lang="zh-TW" altLang="en-US"/>
        </a:p>
      </dgm:t>
    </dgm:pt>
    <dgm:pt modelId="{03817DC0-9CD8-4672-A545-125CC47EB498}" type="sibTrans" cxnId="{EBC3137B-E9C0-4230-84E0-35081BF3899C}">
      <dgm:prSet/>
      <dgm:spPr/>
      <dgm:t>
        <a:bodyPr/>
        <a:lstStyle/>
        <a:p>
          <a:endParaRPr lang="zh-TW" altLang="en-US"/>
        </a:p>
      </dgm:t>
    </dgm:pt>
    <dgm:pt modelId="{D0650105-3394-43D5-809A-373BE3E23F8A}">
      <dgm:prSet phldrT="[文字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下學期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2B9446BC-E43B-43F1-91D7-67EC25E803C5}" type="parTrans" cxnId="{39134410-52F8-4876-BAE9-255E4AAEFD96}">
      <dgm:prSet/>
      <dgm:spPr/>
      <dgm:t>
        <a:bodyPr/>
        <a:lstStyle/>
        <a:p>
          <a:endParaRPr lang="zh-TW" altLang="en-US"/>
        </a:p>
      </dgm:t>
    </dgm:pt>
    <dgm:pt modelId="{F2E10775-FA2A-49DF-9CDA-D57FF2234714}" type="sibTrans" cxnId="{39134410-52F8-4876-BAE9-255E4AAEFD96}">
      <dgm:prSet/>
      <dgm:spPr/>
      <dgm:t>
        <a:bodyPr/>
        <a:lstStyle/>
        <a:p>
          <a:endParaRPr lang="zh-TW" altLang="en-US"/>
        </a:p>
      </dgm:t>
    </dgm:pt>
    <dgm:pt modelId="{EE78A13C-CA14-4055-A04F-695197AD9DF3}">
      <dgm:prSet phldrT="[文字]"/>
      <dgm:spPr/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工院盃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7BCD0435-BCC3-4C3D-90D8-FADC3B2D2986}" type="parTrans" cxnId="{DA9347B7-349C-4095-B16F-C5767D023447}">
      <dgm:prSet/>
      <dgm:spPr/>
      <dgm:t>
        <a:bodyPr/>
        <a:lstStyle/>
        <a:p>
          <a:endParaRPr lang="zh-TW" altLang="en-US"/>
        </a:p>
      </dgm:t>
    </dgm:pt>
    <dgm:pt modelId="{87D7E2C3-E3B4-43B6-87A8-824ECCB88DD8}" type="sibTrans" cxnId="{DA9347B7-349C-4095-B16F-C5767D023447}">
      <dgm:prSet/>
      <dgm:spPr/>
      <dgm:t>
        <a:bodyPr/>
        <a:lstStyle/>
        <a:p>
          <a:endParaRPr lang="zh-TW" altLang="en-US"/>
        </a:p>
      </dgm:t>
    </dgm:pt>
    <dgm:pt modelId="{5219FC9E-EBF9-482C-8E56-A53B2ABCCAFD}" type="pres">
      <dgm:prSet presAssocID="{F10829D8-3618-4535-AC27-B364860C6BE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8F070FF-9D23-418A-BC55-092DB4CFDCFF}" type="pres">
      <dgm:prSet presAssocID="{F10829D8-3618-4535-AC27-B364860C6BEC}" presName="hierFlow" presStyleCnt="0"/>
      <dgm:spPr/>
    </dgm:pt>
    <dgm:pt modelId="{0023216F-7CA3-484C-98D5-689055A5A047}" type="pres">
      <dgm:prSet presAssocID="{F10829D8-3618-4535-AC27-B364860C6BEC}" presName="firstBuf" presStyleCnt="0"/>
      <dgm:spPr/>
    </dgm:pt>
    <dgm:pt modelId="{1DAF125F-2955-4F5D-8C80-530C31BA598F}" type="pres">
      <dgm:prSet presAssocID="{F10829D8-3618-4535-AC27-B364860C6BE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D6D20A5-4B2B-4923-8AAF-FC8B88280862}" type="pres">
      <dgm:prSet presAssocID="{F7277B8D-6CB0-4193-89FC-6C736FF99089}" presName="Name14" presStyleCnt="0"/>
      <dgm:spPr/>
    </dgm:pt>
    <dgm:pt modelId="{8273AADE-3812-4FA8-B6EC-2830196D7C71}" type="pres">
      <dgm:prSet presAssocID="{F7277B8D-6CB0-4193-89FC-6C736FF9908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1D70E1F-E337-431F-8BA6-1B3B52546454}" type="pres">
      <dgm:prSet presAssocID="{F7277B8D-6CB0-4193-89FC-6C736FF99089}" presName="hierChild2" presStyleCnt="0"/>
      <dgm:spPr/>
    </dgm:pt>
    <dgm:pt modelId="{8AD025EB-6C90-46FB-95E7-F7E396BD846B}" type="pres">
      <dgm:prSet presAssocID="{09FC3291-7D52-4DD2-88B4-02A8C8257A5C}" presName="Name19" presStyleLbl="parChTrans1D2" presStyleIdx="0" presStyleCnt="2"/>
      <dgm:spPr/>
      <dgm:t>
        <a:bodyPr/>
        <a:lstStyle/>
        <a:p>
          <a:endParaRPr lang="zh-TW" altLang="en-US"/>
        </a:p>
      </dgm:t>
    </dgm:pt>
    <dgm:pt modelId="{81E14D2E-3BB2-4118-9B15-97F7636F2D68}" type="pres">
      <dgm:prSet presAssocID="{2858FFEE-5BE1-4B8C-B37E-85FD38262F11}" presName="Name21" presStyleCnt="0"/>
      <dgm:spPr/>
    </dgm:pt>
    <dgm:pt modelId="{3B1A6D93-44E5-4075-A7FA-C5A6C8B021CD}" type="pres">
      <dgm:prSet presAssocID="{2858FFEE-5BE1-4B8C-B37E-85FD38262F11}" presName="level2Shape" presStyleLbl="node2" presStyleIdx="0" presStyleCnt="2"/>
      <dgm:spPr/>
      <dgm:t>
        <a:bodyPr/>
        <a:lstStyle/>
        <a:p>
          <a:endParaRPr lang="zh-TW" altLang="en-US"/>
        </a:p>
      </dgm:t>
    </dgm:pt>
    <dgm:pt modelId="{2DAAD390-9F5F-47BB-BBC1-D6717B90EC40}" type="pres">
      <dgm:prSet presAssocID="{2858FFEE-5BE1-4B8C-B37E-85FD38262F11}" presName="hierChild3" presStyleCnt="0"/>
      <dgm:spPr/>
    </dgm:pt>
    <dgm:pt modelId="{BF317D27-70AB-48EF-8820-689AA1F2871E}" type="pres">
      <dgm:prSet presAssocID="{8D7D6070-A581-40D8-88E6-FD73ED0FCF08}" presName="Name19" presStyleLbl="parChTrans1D3" presStyleIdx="0" presStyleCnt="4"/>
      <dgm:spPr/>
      <dgm:t>
        <a:bodyPr/>
        <a:lstStyle/>
        <a:p>
          <a:endParaRPr lang="zh-TW" altLang="en-US"/>
        </a:p>
      </dgm:t>
    </dgm:pt>
    <dgm:pt modelId="{6A67B3A2-D579-4BC7-A4AF-D34EB79F0772}" type="pres">
      <dgm:prSet presAssocID="{D83E7E20-E9C1-46C7-9E01-6D5B5A38F384}" presName="Name21" presStyleCnt="0"/>
      <dgm:spPr/>
    </dgm:pt>
    <dgm:pt modelId="{AC28EE53-3861-4105-BA8B-87F27D28DD4E}" type="pres">
      <dgm:prSet presAssocID="{D83E7E20-E9C1-46C7-9E01-6D5B5A38F384}" presName="level2Shape" presStyleLbl="node3" presStyleIdx="0" presStyleCnt="4"/>
      <dgm:spPr/>
      <dgm:t>
        <a:bodyPr/>
        <a:lstStyle/>
        <a:p>
          <a:endParaRPr lang="zh-TW" altLang="en-US"/>
        </a:p>
      </dgm:t>
    </dgm:pt>
    <dgm:pt modelId="{336BE774-1717-47BA-B536-6096D984A82C}" type="pres">
      <dgm:prSet presAssocID="{D83E7E20-E9C1-46C7-9E01-6D5B5A38F384}" presName="hierChild3" presStyleCnt="0"/>
      <dgm:spPr/>
    </dgm:pt>
    <dgm:pt modelId="{20DFC31C-C35E-4A9C-AA70-DF7D519329F8}" type="pres">
      <dgm:prSet presAssocID="{C62E3503-A7A6-4B8F-92A6-B1644D39E83A}" presName="Name19" presStyleLbl="parChTrans1D3" presStyleIdx="1" presStyleCnt="4"/>
      <dgm:spPr/>
      <dgm:t>
        <a:bodyPr/>
        <a:lstStyle/>
        <a:p>
          <a:endParaRPr lang="zh-TW" altLang="en-US"/>
        </a:p>
      </dgm:t>
    </dgm:pt>
    <dgm:pt modelId="{1CF49EFD-6972-499D-BECA-1A91F5A3C9D8}" type="pres">
      <dgm:prSet presAssocID="{E2F7B8BA-B51A-4AB8-BCF3-AF10F4295591}" presName="Name21" presStyleCnt="0"/>
      <dgm:spPr/>
    </dgm:pt>
    <dgm:pt modelId="{7E4548F7-3638-4888-BC58-CF1B194FF328}" type="pres">
      <dgm:prSet presAssocID="{E2F7B8BA-B51A-4AB8-BCF3-AF10F4295591}" presName="level2Shape" presStyleLbl="node3" presStyleIdx="1" presStyleCnt="4" custScaleX="123887"/>
      <dgm:spPr/>
      <dgm:t>
        <a:bodyPr/>
        <a:lstStyle/>
        <a:p>
          <a:endParaRPr lang="zh-TW" altLang="en-US"/>
        </a:p>
      </dgm:t>
    </dgm:pt>
    <dgm:pt modelId="{3322B6F6-7D26-4388-8DD9-8758756B9F41}" type="pres">
      <dgm:prSet presAssocID="{E2F7B8BA-B51A-4AB8-BCF3-AF10F4295591}" presName="hierChild3" presStyleCnt="0"/>
      <dgm:spPr/>
    </dgm:pt>
    <dgm:pt modelId="{561CEA9F-181A-47BF-A1AF-F4640F399C72}" type="pres">
      <dgm:prSet presAssocID="{7BCD0435-BCC3-4C3D-90D8-FADC3B2D2986}" presName="Name19" presStyleLbl="parChTrans1D3" presStyleIdx="2" presStyleCnt="4"/>
      <dgm:spPr/>
      <dgm:t>
        <a:bodyPr/>
        <a:lstStyle/>
        <a:p>
          <a:endParaRPr lang="zh-TW" altLang="en-US"/>
        </a:p>
      </dgm:t>
    </dgm:pt>
    <dgm:pt modelId="{9BB6B1E6-08B4-4929-A559-18737624DEE3}" type="pres">
      <dgm:prSet presAssocID="{EE78A13C-CA14-4055-A04F-695197AD9DF3}" presName="Name21" presStyleCnt="0"/>
      <dgm:spPr/>
    </dgm:pt>
    <dgm:pt modelId="{2A01B6E2-D0F6-4257-893C-952763B6E20A}" type="pres">
      <dgm:prSet presAssocID="{EE78A13C-CA14-4055-A04F-695197AD9DF3}" presName="level2Shape" presStyleLbl="node3" presStyleIdx="2" presStyleCnt="4"/>
      <dgm:spPr/>
      <dgm:t>
        <a:bodyPr/>
        <a:lstStyle/>
        <a:p>
          <a:endParaRPr lang="zh-TW" altLang="en-US"/>
        </a:p>
      </dgm:t>
    </dgm:pt>
    <dgm:pt modelId="{48324521-3419-4049-89AA-B8B7DF6048D8}" type="pres">
      <dgm:prSet presAssocID="{EE78A13C-CA14-4055-A04F-695197AD9DF3}" presName="hierChild3" presStyleCnt="0"/>
      <dgm:spPr/>
    </dgm:pt>
    <dgm:pt modelId="{AC5F3C78-58F0-42A1-A2BD-C1CC097CA38F}" type="pres">
      <dgm:prSet presAssocID="{F302FC69-1061-42A6-B218-BA0CAC36D290}" presName="Name19" presStyleLbl="parChTrans1D2" presStyleIdx="1" presStyleCnt="2"/>
      <dgm:spPr/>
      <dgm:t>
        <a:bodyPr/>
        <a:lstStyle/>
        <a:p>
          <a:endParaRPr lang="zh-TW" altLang="en-US"/>
        </a:p>
      </dgm:t>
    </dgm:pt>
    <dgm:pt modelId="{BE874BB4-462C-4025-9273-A14F4965D34E}" type="pres">
      <dgm:prSet presAssocID="{1961034B-8124-4499-BAD3-AA36FF4AF5E3}" presName="Name21" presStyleCnt="0"/>
      <dgm:spPr/>
    </dgm:pt>
    <dgm:pt modelId="{1AA1A664-0B6A-4CE4-AEE7-80213A3EFB1F}" type="pres">
      <dgm:prSet presAssocID="{1961034B-8124-4499-BAD3-AA36FF4AF5E3}" presName="level2Shape" presStyleLbl="node2" presStyleIdx="1" presStyleCnt="2"/>
      <dgm:spPr/>
      <dgm:t>
        <a:bodyPr/>
        <a:lstStyle/>
        <a:p>
          <a:endParaRPr lang="zh-TW" altLang="en-US"/>
        </a:p>
      </dgm:t>
    </dgm:pt>
    <dgm:pt modelId="{C970AA9D-2E48-4DB6-87F1-F2D8872199A6}" type="pres">
      <dgm:prSet presAssocID="{1961034B-8124-4499-BAD3-AA36FF4AF5E3}" presName="hierChild3" presStyleCnt="0"/>
      <dgm:spPr/>
    </dgm:pt>
    <dgm:pt modelId="{D2CFC665-FE88-4B0C-8EF9-061E419732EB}" type="pres">
      <dgm:prSet presAssocID="{A0BBF831-9AD4-4AF5-BCD7-139D6A36E2B7}" presName="Name19" presStyleLbl="parChTrans1D3" presStyleIdx="3" presStyleCnt="4"/>
      <dgm:spPr/>
      <dgm:t>
        <a:bodyPr/>
        <a:lstStyle/>
        <a:p>
          <a:endParaRPr lang="zh-TW" altLang="en-US"/>
        </a:p>
      </dgm:t>
    </dgm:pt>
    <dgm:pt modelId="{70886A3F-E228-4DCD-B889-39F8A5A3FA50}" type="pres">
      <dgm:prSet presAssocID="{42159065-BCDF-451C-9351-31243AA67EFC}" presName="Name21" presStyleCnt="0"/>
      <dgm:spPr/>
    </dgm:pt>
    <dgm:pt modelId="{B6F4EDC0-2F9C-4AED-A8E2-A21252E71374}" type="pres">
      <dgm:prSet presAssocID="{42159065-BCDF-451C-9351-31243AA67EFC}" presName="level2Shape" presStyleLbl="node3" presStyleIdx="3" presStyleCnt="4"/>
      <dgm:spPr/>
      <dgm:t>
        <a:bodyPr/>
        <a:lstStyle/>
        <a:p>
          <a:endParaRPr lang="zh-TW" altLang="en-US"/>
        </a:p>
      </dgm:t>
    </dgm:pt>
    <dgm:pt modelId="{E7C1F5CA-36FF-40EB-93BD-DB2FDD09A11B}" type="pres">
      <dgm:prSet presAssocID="{42159065-BCDF-451C-9351-31243AA67EFC}" presName="hierChild3" presStyleCnt="0"/>
      <dgm:spPr/>
    </dgm:pt>
    <dgm:pt modelId="{57A4EFCF-8C7E-4D4F-8F78-834117EF98A6}" type="pres">
      <dgm:prSet presAssocID="{F10829D8-3618-4535-AC27-B364860C6BEC}" presName="bgShapesFlow" presStyleCnt="0"/>
      <dgm:spPr/>
    </dgm:pt>
    <dgm:pt modelId="{CA7709A2-EA6A-4A6B-970F-EFA2C5D71038}" type="pres">
      <dgm:prSet presAssocID="{DA62FAD2-9893-4C75-BD77-635121FA09D7}" presName="rectComp" presStyleCnt="0"/>
      <dgm:spPr/>
    </dgm:pt>
    <dgm:pt modelId="{A775390F-0681-4D3C-9CD9-4C9A007C3CE5}" type="pres">
      <dgm:prSet presAssocID="{DA62FAD2-9893-4C75-BD77-635121FA09D7}" presName="bgRect" presStyleLbl="bgShp" presStyleIdx="0" presStyleCnt="3" custScaleX="100000" custLinFactNeighborX="-1221" custLinFactNeighborY="-2628"/>
      <dgm:spPr/>
      <dgm:t>
        <a:bodyPr/>
        <a:lstStyle/>
        <a:p>
          <a:endParaRPr lang="zh-TW" altLang="en-US"/>
        </a:p>
      </dgm:t>
    </dgm:pt>
    <dgm:pt modelId="{DDDCECEE-E0F6-4BCC-96BA-89BBDD830E7B}" type="pres">
      <dgm:prSet presAssocID="{DA62FAD2-9893-4C75-BD77-635121FA09D7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93725C-21A0-4B3B-94CC-A0F4D322F79C}" type="pres">
      <dgm:prSet presAssocID="{DA62FAD2-9893-4C75-BD77-635121FA09D7}" presName="spComp" presStyleCnt="0"/>
      <dgm:spPr/>
    </dgm:pt>
    <dgm:pt modelId="{E8EF72F9-19E8-4D0F-821F-8E86499F50C8}" type="pres">
      <dgm:prSet presAssocID="{DA62FAD2-9893-4C75-BD77-635121FA09D7}" presName="vSp" presStyleCnt="0"/>
      <dgm:spPr/>
    </dgm:pt>
    <dgm:pt modelId="{986F7833-0FB8-400A-833D-242BF3535AFF}" type="pres">
      <dgm:prSet presAssocID="{544E0DDF-57C4-4F31-85A9-E878FD4B07BB}" presName="rectComp" presStyleCnt="0"/>
      <dgm:spPr/>
    </dgm:pt>
    <dgm:pt modelId="{399A43E1-2478-4FE1-A59A-D6774C70688A}" type="pres">
      <dgm:prSet presAssocID="{544E0DDF-57C4-4F31-85A9-E878FD4B07BB}" presName="bgRect" presStyleLbl="bgShp" presStyleIdx="1" presStyleCnt="3"/>
      <dgm:spPr/>
      <dgm:t>
        <a:bodyPr/>
        <a:lstStyle/>
        <a:p>
          <a:endParaRPr lang="zh-TW" altLang="en-US"/>
        </a:p>
      </dgm:t>
    </dgm:pt>
    <dgm:pt modelId="{78D0D227-3CF0-4CF1-AF7C-096A1285CE80}" type="pres">
      <dgm:prSet presAssocID="{544E0DDF-57C4-4F31-85A9-E878FD4B07BB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E9C6090-F88C-4637-8687-D625B222545A}" type="pres">
      <dgm:prSet presAssocID="{544E0DDF-57C4-4F31-85A9-E878FD4B07BB}" presName="spComp" presStyleCnt="0"/>
      <dgm:spPr/>
    </dgm:pt>
    <dgm:pt modelId="{C650F831-9AA2-4394-B934-C9AC6BE6A53B}" type="pres">
      <dgm:prSet presAssocID="{544E0DDF-57C4-4F31-85A9-E878FD4B07BB}" presName="vSp" presStyleCnt="0"/>
      <dgm:spPr/>
    </dgm:pt>
    <dgm:pt modelId="{5E8F788C-82F3-4520-93D8-2C9BDBE64A2A}" type="pres">
      <dgm:prSet presAssocID="{D0650105-3394-43D5-809A-373BE3E23F8A}" presName="rectComp" presStyleCnt="0"/>
      <dgm:spPr/>
    </dgm:pt>
    <dgm:pt modelId="{04751549-ADEC-4B26-89CB-36DF6A170E74}" type="pres">
      <dgm:prSet presAssocID="{D0650105-3394-43D5-809A-373BE3E23F8A}" presName="bgRect" presStyleLbl="bgShp" presStyleIdx="2" presStyleCnt="3"/>
      <dgm:spPr/>
      <dgm:t>
        <a:bodyPr/>
        <a:lstStyle/>
        <a:p>
          <a:endParaRPr lang="zh-TW" altLang="en-US"/>
        </a:p>
      </dgm:t>
    </dgm:pt>
    <dgm:pt modelId="{86D1C285-3A56-4AF4-A805-6416882AFFD2}" type="pres">
      <dgm:prSet presAssocID="{D0650105-3394-43D5-809A-373BE3E23F8A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F6106FA-F3CD-4604-8678-DEBE17722E40}" type="presOf" srcId="{A0BBF831-9AD4-4AF5-BCD7-139D6A36E2B7}" destId="{D2CFC665-FE88-4B0C-8EF9-061E419732EB}" srcOrd="0" destOrd="0" presId="urn:microsoft.com/office/officeart/2005/8/layout/hierarchy6"/>
    <dgm:cxn modelId="{EBC3137B-E9C0-4230-84E0-35081BF3899C}" srcId="{F10829D8-3618-4535-AC27-B364860C6BEC}" destId="{544E0DDF-57C4-4F31-85A9-E878FD4B07BB}" srcOrd="2" destOrd="0" parTransId="{82B6ADFD-1C3B-4A52-A0EE-B7105BE481E9}" sibTransId="{03817DC0-9CD8-4672-A545-125CC47EB498}"/>
    <dgm:cxn modelId="{DE29BFC7-0795-4009-9C56-61466A9BD016}" type="presOf" srcId="{F10829D8-3618-4535-AC27-B364860C6BEC}" destId="{5219FC9E-EBF9-482C-8E56-A53B2ABCCAFD}" srcOrd="0" destOrd="0" presId="urn:microsoft.com/office/officeart/2005/8/layout/hierarchy6"/>
    <dgm:cxn modelId="{DA33CE61-43A7-4379-93A5-74A4CD8C34C6}" type="presOf" srcId="{DA62FAD2-9893-4C75-BD77-635121FA09D7}" destId="{DDDCECEE-E0F6-4BCC-96BA-89BBDD830E7B}" srcOrd="1" destOrd="0" presId="urn:microsoft.com/office/officeart/2005/8/layout/hierarchy6"/>
    <dgm:cxn modelId="{349F6710-44C1-4E71-BB02-122D6F80BB42}" type="presOf" srcId="{E2F7B8BA-B51A-4AB8-BCF3-AF10F4295591}" destId="{7E4548F7-3638-4888-BC58-CF1B194FF328}" srcOrd="0" destOrd="0" presId="urn:microsoft.com/office/officeart/2005/8/layout/hierarchy6"/>
    <dgm:cxn modelId="{791ED0FD-A8EF-4330-AEBD-F91F393066D0}" type="presOf" srcId="{F302FC69-1061-42A6-B218-BA0CAC36D290}" destId="{AC5F3C78-58F0-42A1-A2BD-C1CC097CA38F}" srcOrd="0" destOrd="0" presId="urn:microsoft.com/office/officeart/2005/8/layout/hierarchy6"/>
    <dgm:cxn modelId="{23C4DDD3-7967-40DC-8222-5C24268E2704}" type="presOf" srcId="{EE78A13C-CA14-4055-A04F-695197AD9DF3}" destId="{2A01B6E2-D0F6-4257-893C-952763B6E20A}" srcOrd="0" destOrd="0" presId="urn:microsoft.com/office/officeart/2005/8/layout/hierarchy6"/>
    <dgm:cxn modelId="{DF0DF012-3D6F-4D23-930C-1F54820F8815}" srcId="{F10829D8-3618-4535-AC27-B364860C6BEC}" destId="{DA62FAD2-9893-4C75-BD77-635121FA09D7}" srcOrd="1" destOrd="0" parTransId="{A92229A3-EBC9-46F4-B22B-7481BC37C523}" sibTransId="{73F3F8AD-91C0-4648-A461-C089699D0E83}"/>
    <dgm:cxn modelId="{CBDA83AA-FE7C-4E08-88A8-55364A3FA99E}" type="presOf" srcId="{D0650105-3394-43D5-809A-373BE3E23F8A}" destId="{86D1C285-3A56-4AF4-A805-6416882AFFD2}" srcOrd="1" destOrd="0" presId="urn:microsoft.com/office/officeart/2005/8/layout/hierarchy6"/>
    <dgm:cxn modelId="{9CCDB25D-44B0-40AE-A9FE-EC5A89BAAD9C}" srcId="{2858FFEE-5BE1-4B8C-B37E-85FD38262F11}" destId="{D83E7E20-E9C1-46C7-9E01-6D5B5A38F384}" srcOrd="0" destOrd="0" parTransId="{8D7D6070-A581-40D8-88E6-FD73ED0FCF08}" sibTransId="{81A7ECDB-51E9-42B5-8513-F6EF394F7F50}"/>
    <dgm:cxn modelId="{39134410-52F8-4876-BAE9-255E4AAEFD96}" srcId="{F10829D8-3618-4535-AC27-B364860C6BEC}" destId="{D0650105-3394-43D5-809A-373BE3E23F8A}" srcOrd="3" destOrd="0" parTransId="{2B9446BC-E43B-43F1-91D7-67EC25E803C5}" sibTransId="{F2E10775-FA2A-49DF-9CDA-D57FF2234714}"/>
    <dgm:cxn modelId="{CAB4F7D8-9264-4222-A549-AC3F1736565F}" type="presOf" srcId="{8D7D6070-A581-40D8-88E6-FD73ED0FCF08}" destId="{BF317D27-70AB-48EF-8820-689AA1F2871E}" srcOrd="0" destOrd="0" presId="urn:microsoft.com/office/officeart/2005/8/layout/hierarchy6"/>
    <dgm:cxn modelId="{198EACB8-1F56-4418-9FDE-AB49C5206B27}" srcId="{F7277B8D-6CB0-4193-89FC-6C736FF99089}" destId="{1961034B-8124-4499-BAD3-AA36FF4AF5E3}" srcOrd="1" destOrd="0" parTransId="{F302FC69-1061-42A6-B218-BA0CAC36D290}" sibTransId="{4DB8CE44-33E1-4422-8B99-CB9E42B68B73}"/>
    <dgm:cxn modelId="{D975038F-84B0-493C-9916-5FE3921832C0}" type="presOf" srcId="{7BCD0435-BCC3-4C3D-90D8-FADC3B2D2986}" destId="{561CEA9F-181A-47BF-A1AF-F4640F399C72}" srcOrd="0" destOrd="0" presId="urn:microsoft.com/office/officeart/2005/8/layout/hierarchy6"/>
    <dgm:cxn modelId="{296AD041-BD1D-4F8B-A020-6556E6B0C30A}" srcId="{F10829D8-3618-4535-AC27-B364860C6BEC}" destId="{F7277B8D-6CB0-4193-89FC-6C736FF99089}" srcOrd="0" destOrd="0" parTransId="{AC7C20E6-082B-4FEB-BEAD-0C135FE175E4}" sibTransId="{0C1519C0-D36A-480F-8463-D0186EF5977A}"/>
    <dgm:cxn modelId="{15B5FE25-3976-4B00-A0F2-D5FE1F26703F}" type="presOf" srcId="{09FC3291-7D52-4DD2-88B4-02A8C8257A5C}" destId="{8AD025EB-6C90-46FB-95E7-F7E396BD846B}" srcOrd="0" destOrd="0" presId="urn:microsoft.com/office/officeart/2005/8/layout/hierarchy6"/>
    <dgm:cxn modelId="{BA8251EC-6C75-4DEA-9114-D65F1E3F3838}" type="presOf" srcId="{544E0DDF-57C4-4F31-85A9-E878FD4B07BB}" destId="{78D0D227-3CF0-4CF1-AF7C-096A1285CE80}" srcOrd="1" destOrd="0" presId="urn:microsoft.com/office/officeart/2005/8/layout/hierarchy6"/>
    <dgm:cxn modelId="{DA9347B7-349C-4095-B16F-C5767D023447}" srcId="{2858FFEE-5BE1-4B8C-B37E-85FD38262F11}" destId="{EE78A13C-CA14-4055-A04F-695197AD9DF3}" srcOrd="2" destOrd="0" parTransId="{7BCD0435-BCC3-4C3D-90D8-FADC3B2D2986}" sibTransId="{87D7E2C3-E3B4-43B6-87A8-824ECCB88DD8}"/>
    <dgm:cxn modelId="{A211E277-179C-4B3A-944A-01CF376FAA44}" type="presOf" srcId="{F7277B8D-6CB0-4193-89FC-6C736FF99089}" destId="{8273AADE-3812-4FA8-B6EC-2830196D7C71}" srcOrd="0" destOrd="0" presId="urn:microsoft.com/office/officeart/2005/8/layout/hierarchy6"/>
    <dgm:cxn modelId="{8A31A7B0-4843-4ED6-BBF1-3F1BE8121AD0}" type="presOf" srcId="{D83E7E20-E9C1-46C7-9E01-6D5B5A38F384}" destId="{AC28EE53-3861-4105-BA8B-87F27D28DD4E}" srcOrd="0" destOrd="0" presId="urn:microsoft.com/office/officeart/2005/8/layout/hierarchy6"/>
    <dgm:cxn modelId="{4130901A-C445-4538-891D-90CC0C7C4226}" type="presOf" srcId="{42159065-BCDF-451C-9351-31243AA67EFC}" destId="{B6F4EDC0-2F9C-4AED-A8E2-A21252E71374}" srcOrd="0" destOrd="0" presId="urn:microsoft.com/office/officeart/2005/8/layout/hierarchy6"/>
    <dgm:cxn modelId="{5850D9AA-FFED-4E80-A2FE-336E23682CF9}" type="presOf" srcId="{C62E3503-A7A6-4B8F-92A6-B1644D39E83A}" destId="{20DFC31C-C35E-4A9C-AA70-DF7D519329F8}" srcOrd="0" destOrd="0" presId="urn:microsoft.com/office/officeart/2005/8/layout/hierarchy6"/>
    <dgm:cxn modelId="{389967DB-8C3C-4F6A-BDEB-5D34D330AAB1}" srcId="{F7277B8D-6CB0-4193-89FC-6C736FF99089}" destId="{2858FFEE-5BE1-4B8C-B37E-85FD38262F11}" srcOrd="0" destOrd="0" parTransId="{09FC3291-7D52-4DD2-88B4-02A8C8257A5C}" sibTransId="{426CDDBE-F805-4409-9D73-B771F89FA410}"/>
    <dgm:cxn modelId="{349621B0-C8A8-419A-81EE-7E630A457595}" type="presOf" srcId="{544E0DDF-57C4-4F31-85A9-E878FD4B07BB}" destId="{399A43E1-2478-4FE1-A59A-D6774C70688A}" srcOrd="0" destOrd="0" presId="urn:microsoft.com/office/officeart/2005/8/layout/hierarchy6"/>
    <dgm:cxn modelId="{A2CE6B7C-C77D-4466-8A01-7CDC40AB1DB2}" type="presOf" srcId="{D0650105-3394-43D5-809A-373BE3E23F8A}" destId="{04751549-ADEC-4B26-89CB-36DF6A170E74}" srcOrd="0" destOrd="0" presId="urn:microsoft.com/office/officeart/2005/8/layout/hierarchy6"/>
    <dgm:cxn modelId="{58D8E55F-026B-4A90-B825-47395AF80BC2}" srcId="{2858FFEE-5BE1-4B8C-B37E-85FD38262F11}" destId="{E2F7B8BA-B51A-4AB8-BCF3-AF10F4295591}" srcOrd="1" destOrd="0" parTransId="{C62E3503-A7A6-4B8F-92A6-B1644D39E83A}" sibTransId="{EDAA93BB-096A-4039-9716-C41829241E4D}"/>
    <dgm:cxn modelId="{A8EF685F-0D45-44E5-99A5-03BE25F3F518}" type="presOf" srcId="{2858FFEE-5BE1-4B8C-B37E-85FD38262F11}" destId="{3B1A6D93-44E5-4075-A7FA-C5A6C8B021CD}" srcOrd="0" destOrd="0" presId="urn:microsoft.com/office/officeart/2005/8/layout/hierarchy6"/>
    <dgm:cxn modelId="{20E49F3D-C059-4B7B-A62D-2C87FCBC206E}" type="presOf" srcId="{1961034B-8124-4499-BAD3-AA36FF4AF5E3}" destId="{1AA1A664-0B6A-4CE4-AEE7-80213A3EFB1F}" srcOrd="0" destOrd="0" presId="urn:microsoft.com/office/officeart/2005/8/layout/hierarchy6"/>
    <dgm:cxn modelId="{585A1D45-9394-4443-B14D-75447F42D6AE}" srcId="{1961034B-8124-4499-BAD3-AA36FF4AF5E3}" destId="{42159065-BCDF-451C-9351-31243AA67EFC}" srcOrd="0" destOrd="0" parTransId="{A0BBF831-9AD4-4AF5-BCD7-139D6A36E2B7}" sibTransId="{E6B9B76C-36F8-496F-871A-21527314E8A8}"/>
    <dgm:cxn modelId="{CF088262-DAA1-4526-84DD-05A3E68E3FE3}" type="presOf" srcId="{DA62FAD2-9893-4C75-BD77-635121FA09D7}" destId="{A775390F-0681-4D3C-9CD9-4C9A007C3CE5}" srcOrd="0" destOrd="0" presId="urn:microsoft.com/office/officeart/2005/8/layout/hierarchy6"/>
    <dgm:cxn modelId="{17E471A1-B1C3-43C1-9B1D-063369FB58AB}" type="presParOf" srcId="{5219FC9E-EBF9-482C-8E56-A53B2ABCCAFD}" destId="{98F070FF-9D23-418A-BC55-092DB4CFDCFF}" srcOrd="0" destOrd="0" presId="urn:microsoft.com/office/officeart/2005/8/layout/hierarchy6"/>
    <dgm:cxn modelId="{E523DA64-C4EE-409D-8DD2-EF37AEFE1CAD}" type="presParOf" srcId="{98F070FF-9D23-418A-BC55-092DB4CFDCFF}" destId="{0023216F-7CA3-484C-98D5-689055A5A047}" srcOrd="0" destOrd="0" presId="urn:microsoft.com/office/officeart/2005/8/layout/hierarchy6"/>
    <dgm:cxn modelId="{5769739E-CF0A-43FC-BFE8-01492102C99D}" type="presParOf" srcId="{98F070FF-9D23-418A-BC55-092DB4CFDCFF}" destId="{1DAF125F-2955-4F5D-8C80-530C31BA598F}" srcOrd="1" destOrd="0" presId="urn:microsoft.com/office/officeart/2005/8/layout/hierarchy6"/>
    <dgm:cxn modelId="{5011F39A-E124-4202-BA38-EDC204862CD2}" type="presParOf" srcId="{1DAF125F-2955-4F5D-8C80-530C31BA598F}" destId="{4D6D20A5-4B2B-4923-8AAF-FC8B88280862}" srcOrd="0" destOrd="0" presId="urn:microsoft.com/office/officeart/2005/8/layout/hierarchy6"/>
    <dgm:cxn modelId="{ABF91E07-CB0C-4A7E-AF57-2E2E9CA3DDDE}" type="presParOf" srcId="{4D6D20A5-4B2B-4923-8AAF-FC8B88280862}" destId="{8273AADE-3812-4FA8-B6EC-2830196D7C71}" srcOrd="0" destOrd="0" presId="urn:microsoft.com/office/officeart/2005/8/layout/hierarchy6"/>
    <dgm:cxn modelId="{47B02194-0735-4799-9726-44B9D4E48B1A}" type="presParOf" srcId="{4D6D20A5-4B2B-4923-8AAF-FC8B88280862}" destId="{F1D70E1F-E337-431F-8BA6-1B3B52546454}" srcOrd="1" destOrd="0" presId="urn:microsoft.com/office/officeart/2005/8/layout/hierarchy6"/>
    <dgm:cxn modelId="{B95A1929-9681-43F6-A7EE-3EB714B12E97}" type="presParOf" srcId="{F1D70E1F-E337-431F-8BA6-1B3B52546454}" destId="{8AD025EB-6C90-46FB-95E7-F7E396BD846B}" srcOrd="0" destOrd="0" presId="urn:microsoft.com/office/officeart/2005/8/layout/hierarchy6"/>
    <dgm:cxn modelId="{B797B707-E403-4CAC-AF83-BA750A97D76F}" type="presParOf" srcId="{F1D70E1F-E337-431F-8BA6-1B3B52546454}" destId="{81E14D2E-3BB2-4118-9B15-97F7636F2D68}" srcOrd="1" destOrd="0" presId="urn:microsoft.com/office/officeart/2005/8/layout/hierarchy6"/>
    <dgm:cxn modelId="{B4BA023B-A53F-49ED-A0E9-81FD93E7746A}" type="presParOf" srcId="{81E14D2E-3BB2-4118-9B15-97F7636F2D68}" destId="{3B1A6D93-44E5-4075-A7FA-C5A6C8B021CD}" srcOrd="0" destOrd="0" presId="urn:microsoft.com/office/officeart/2005/8/layout/hierarchy6"/>
    <dgm:cxn modelId="{22D49F60-F503-400D-BF48-AD56F4A1DEB1}" type="presParOf" srcId="{81E14D2E-3BB2-4118-9B15-97F7636F2D68}" destId="{2DAAD390-9F5F-47BB-BBC1-D6717B90EC40}" srcOrd="1" destOrd="0" presId="urn:microsoft.com/office/officeart/2005/8/layout/hierarchy6"/>
    <dgm:cxn modelId="{D50BC459-036F-4885-B13E-11670A1BD7B5}" type="presParOf" srcId="{2DAAD390-9F5F-47BB-BBC1-D6717B90EC40}" destId="{BF317D27-70AB-48EF-8820-689AA1F2871E}" srcOrd="0" destOrd="0" presId="urn:microsoft.com/office/officeart/2005/8/layout/hierarchy6"/>
    <dgm:cxn modelId="{1308AFDE-C563-4ACA-AC52-C3D6E294E042}" type="presParOf" srcId="{2DAAD390-9F5F-47BB-BBC1-D6717B90EC40}" destId="{6A67B3A2-D579-4BC7-A4AF-D34EB79F0772}" srcOrd="1" destOrd="0" presId="urn:microsoft.com/office/officeart/2005/8/layout/hierarchy6"/>
    <dgm:cxn modelId="{F5CB4B8C-D7A5-43D3-AD43-D94AAB8DC6C8}" type="presParOf" srcId="{6A67B3A2-D579-4BC7-A4AF-D34EB79F0772}" destId="{AC28EE53-3861-4105-BA8B-87F27D28DD4E}" srcOrd="0" destOrd="0" presId="urn:microsoft.com/office/officeart/2005/8/layout/hierarchy6"/>
    <dgm:cxn modelId="{C7C11095-00BA-4044-B7C1-832AD6AA5A01}" type="presParOf" srcId="{6A67B3A2-D579-4BC7-A4AF-D34EB79F0772}" destId="{336BE774-1717-47BA-B536-6096D984A82C}" srcOrd="1" destOrd="0" presId="urn:microsoft.com/office/officeart/2005/8/layout/hierarchy6"/>
    <dgm:cxn modelId="{4010B29C-5F0F-460C-B7B6-72A15FC60CEE}" type="presParOf" srcId="{2DAAD390-9F5F-47BB-BBC1-D6717B90EC40}" destId="{20DFC31C-C35E-4A9C-AA70-DF7D519329F8}" srcOrd="2" destOrd="0" presId="urn:microsoft.com/office/officeart/2005/8/layout/hierarchy6"/>
    <dgm:cxn modelId="{39256462-9C97-43D6-BDDE-E6195B96D4AC}" type="presParOf" srcId="{2DAAD390-9F5F-47BB-BBC1-D6717B90EC40}" destId="{1CF49EFD-6972-499D-BECA-1A91F5A3C9D8}" srcOrd="3" destOrd="0" presId="urn:microsoft.com/office/officeart/2005/8/layout/hierarchy6"/>
    <dgm:cxn modelId="{EC02071E-3E69-40B4-926F-8E327C203030}" type="presParOf" srcId="{1CF49EFD-6972-499D-BECA-1A91F5A3C9D8}" destId="{7E4548F7-3638-4888-BC58-CF1B194FF328}" srcOrd="0" destOrd="0" presId="urn:microsoft.com/office/officeart/2005/8/layout/hierarchy6"/>
    <dgm:cxn modelId="{E73E5495-A61F-41FE-AAF2-E4EF59E57C5D}" type="presParOf" srcId="{1CF49EFD-6972-499D-BECA-1A91F5A3C9D8}" destId="{3322B6F6-7D26-4388-8DD9-8758756B9F41}" srcOrd="1" destOrd="0" presId="urn:microsoft.com/office/officeart/2005/8/layout/hierarchy6"/>
    <dgm:cxn modelId="{BE456E1A-CBBD-4A6C-875C-927E55AC6224}" type="presParOf" srcId="{2DAAD390-9F5F-47BB-BBC1-D6717B90EC40}" destId="{561CEA9F-181A-47BF-A1AF-F4640F399C72}" srcOrd="4" destOrd="0" presId="urn:microsoft.com/office/officeart/2005/8/layout/hierarchy6"/>
    <dgm:cxn modelId="{163319B2-164F-4FB0-8134-44A564F719F8}" type="presParOf" srcId="{2DAAD390-9F5F-47BB-BBC1-D6717B90EC40}" destId="{9BB6B1E6-08B4-4929-A559-18737624DEE3}" srcOrd="5" destOrd="0" presId="urn:microsoft.com/office/officeart/2005/8/layout/hierarchy6"/>
    <dgm:cxn modelId="{993516E4-F79D-4846-AB29-B004DC643266}" type="presParOf" srcId="{9BB6B1E6-08B4-4929-A559-18737624DEE3}" destId="{2A01B6E2-D0F6-4257-893C-952763B6E20A}" srcOrd="0" destOrd="0" presId="urn:microsoft.com/office/officeart/2005/8/layout/hierarchy6"/>
    <dgm:cxn modelId="{DB0B282C-C82B-457A-BBB4-39AE4B0717DC}" type="presParOf" srcId="{9BB6B1E6-08B4-4929-A559-18737624DEE3}" destId="{48324521-3419-4049-89AA-B8B7DF6048D8}" srcOrd="1" destOrd="0" presId="urn:microsoft.com/office/officeart/2005/8/layout/hierarchy6"/>
    <dgm:cxn modelId="{1C0F001F-BC23-4F0E-B0DB-FD5862BF3BF5}" type="presParOf" srcId="{F1D70E1F-E337-431F-8BA6-1B3B52546454}" destId="{AC5F3C78-58F0-42A1-A2BD-C1CC097CA38F}" srcOrd="2" destOrd="0" presId="urn:microsoft.com/office/officeart/2005/8/layout/hierarchy6"/>
    <dgm:cxn modelId="{4FEBCEDA-DDCC-4AF1-A5B7-0445DDED6E41}" type="presParOf" srcId="{F1D70E1F-E337-431F-8BA6-1B3B52546454}" destId="{BE874BB4-462C-4025-9273-A14F4965D34E}" srcOrd="3" destOrd="0" presId="urn:microsoft.com/office/officeart/2005/8/layout/hierarchy6"/>
    <dgm:cxn modelId="{20F39CCE-DF15-4921-8CEC-E013ED9FCF94}" type="presParOf" srcId="{BE874BB4-462C-4025-9273-A14F4965D34E}" destId="{1AA1A664-0B6A-4CE4-AEE7-80213A3EFB1F}" srcOrd="0" destOrd="0" presId="urn:microsoft.com/office/officeart/2005/8/layout/hierarchy6"/>
    <dgm:cxn modelId="{EDC68708-8B1D-4BBC-8F70-4D6A54AB1240}" type="presParOf" srcId="{BE874BB4-462C-4025-9273-A14F4965D34E}" destId="{C970AA9D-2E48-4DB6-87F1-F2D8872199A6}" srcOrd="1" destOrd="0" presId="urn:microsoft.com/office/officeart/2005/8/layout/hierarchy6"/>
    <dgm:cxn modelId="{D0FEA4C0-B920-4300-9599-5CC1C60843AA}" type="presParOf" srcId="{C970AA9D-2E48-4DB6-87F1-F2D8872199A6}" destId="{D2CFC665-FE88-4B0C-8EF9-061E419732EB}" srcOrd="0" destOrd="0" presId="urn:microsoft.com/office/officeart/2005/8/layout/hierarchy6"/>
    <dgm:cxn modelId="{0B944862-728C-416A-8388-BB4D88006648}" type="presParOf" srcId="{C970AA9D-2E48-4DB6-87F1-F2D8872199A6}" destId="{70886A3F-E228-4DCD-B889-39F8A5A3FA50}" srcOrd="1" destOrd="0" presId="urn:microsoft.com/office/officeart/2005/8/layout/hierarchy6"/>
    <dgm:cxn modelId="{FE951305-2B61-440D-BBAF-B21DF8D7CD22}" type="presParOf" srcId="{70886A3F-E228-4DCD-B889-39F8A5A3FA50}" destId="{B6F4EDC0-2F9C-4AED-A8E2-A21252E71374}" srcOrd="0" destOrd="0" presId="urn:microsoft.com/office/officeart/2005/8/layout/hierarchy6"/>
    <dgm:cxn modelId="{841E7FE8-3000-43C6-8610-4A559768FCD1}" type="presParOf" srcId="{70886A3F-E228-4DCD-B889-39F8A5A3FA50}" destId="{E7C1F5CA-36FF-40EB-93BD-DB2FDD09A11B}" srcOrd="1" destOrd="0" presId="urn:microsoft.com/office/officeart/2005/8/layout/hierarchy6"/>
    <dgm:cxn modelId="{F50ABBAD-9D7A-42C2-9F8E-BAAB568BEB94}" type="presParOf" srcId="{5219FC9E-EBF9-482C-8E56-A53B2ABCCAFD}" destId="{57A4EFCF-8C7E-4D4F-8F78-834117EF98A6}" srcOrd="1" destOrd="0" presId="urn:microsoft.com/office/officeart/2005/8/layout/hierarchy6"/>
    <dgm:cxn modelId="{6CAF7297-7BAD-4EEB-B871-AB44F703ED6D}" type="presParOf" srcId="{57A4EFCF-8C7E-4D4F-8F78-834117EF98A6}" destId="{CA7709A2-EA6A-4A6B-970F-EFA2C5D71038}" srcOrd="0" destOrd="0" presId="urn:microsoft.com/office/officeart/2005/8/layout/hierarchy6"/>
    <dgm:cxn modelId="{21329F1B-A7E5-49F7-AC40-6C08774FC914}" type="presParOf" srcId="{CA7709A2-EA6A-4A6B-970F-EFA2C5D71038}" destId="{A775390F-0681-4D3C-9CD9-4C9A007C3CE5}" srcOrd="0" destOrd="0" presId="urn:microsoft.com/office/officeart/2005/8/layout/hierarchy6"/>
    <dgm:cxn modelId="{A2CFBFA0-FEE7-4223-A1C8-2486B471ACE0}" type="presParOf" srcId="{CA7709A2-EA6A-4A6B-970F-EFA2C5D71038}" destId="{DDDCECEE-E0F6-4BCC-96BA-89BBDD830E7B}" srcOrd="1" destOrd="0" presId="urn:microsoft.com/office/officeart/2005/8/layout/hierarchy6"/>
    <dgm:cxn modelId="{90A245E2-B4C8-47A7-99C7-14BBC66A0DFA}" type="presParOf" srcId="{57A4EFCF-8C7E-4D4F-8F78-834117EF98A6}" destId="{4C93725C-21A0-4B3B-94CC-A0F4D322F79C}" srcOrd="1" destOrd="0" presId="urn:microsoft.com/office/officeart/2005/8/layout/hierarchy6"/>
    <dgm:cxn modelId="{01AE4723-09A6-4B6E-877C-BE547AEEEC14}" type="presParOf" srcId="{4C93725C-21A0-4B3B-94CC-A0F4D322F79C}" destId="{E8EF72F9-19E8-4D0F-821F-8E86499F50C8}" srcOrd="0" destOrd="0" presId="urn:microsoft.com/office/officeart/2005/8/layout/hierarchy6"/>
    <dgm:cxn modelId="{B5AE0967-2CC3-4EAC-99B7-72822CC4E530}" type="presParOf" srcId="{57A4EFCF-8C7E-4D4F-8F78-834117EF98A6}" destId="{986F7833-0FB8-400A-833D-242BF3535AFF}" srcOrd="2" destOrd="0" presId="urn:microsoft.com/office/officeart/2005/8/layout/hierarchy6"/>
    <dgm:cxn modelId="{C151115A-CD64-4696-800B-CFC56FCEDF64}" type="presParOf" srcId="{986F7833-0FB8-400A-833D-242BF3535AFF}" destId="{399A43E1-2478-4FE1-A59A-D6774C70688A}" srcOrd="0" destOrd="0" presId="urn:microsoft.com/office/officeart/2005/8/layout/hierarchy6"/>
    <dgm:cxn modelId="{3675AA30-C9ED-4D7F-9FD9-C365799476AA}" type="presParOf" srcId="{986F7833-0FB8-400A-833D-242BF3535AFF}" destId="{78D0D227-3CF0-4CF1-AF7C-096A1285CE80}" srcOrd="1" destOrd="0" presId="urn:microsoft.com/office/officeart/2005/8/layout/hierarchy6"/>
    <dgm:cxn modelId="{019072DC-0E8D-4B7D-A3BA-BCCD6193A281}" type="presParOf" srcId="{57A4EFCF-8C7E-4D4F-8F78-834117EF98A6}" destId="{0E9C6090-F88C-4637-8687-D625B222545A}" srcOrd="3" destOrd="0" presId="urn:microsoft.com/office/officeart/2005/8/layout/hierarchy6"/>
    <dgm:cxn modelId="{45CAC0A5-9C2E-4FE5-BB18-FBAF23E6107A}" type="presParOf" srcId="{0E9C6090-F88C-4637-8687-D625B222545A}" destId="{C650F831-9AA2-4394-B934-C9AC6BE6A53B}" srcOrd="0" destOrd="0" presId="urn:microsoft.com/office/officeart/2005/8/layout/hierarchy6"/>
    <dgm:cxn modelId="{4E39FA99-CA96-4284-864F-0CF25DAB3BAF}" type="presParOf" srcId="{57A4EFCF-8C7E-4D4F-8F78-834117EF98A6}" destId="{5E8F788C-82F3-4520-93D8-2C9BDBE64A2A}" srcOrd="4" destOrd="0" presId="urn:microsoft.com/office/officeart/2005/8/layout/hierarchy6"/>
    <dgm:cxn modelId="{070A8EEA-BDCC-45CB-BD4F-D25B0A20986B}" type="presParOf" srcId="{5E8F788C-82F3-4520-93D8-2C9BDBE64A2A}" destId="{04751549-ADEC-4B26-89CB-36DF6A170E74}" srcOrd="0" destOrd="0" presId="urn:microsoft.com/office/officeart/2005/8/layout/hierarchy6"/>
    <dgm:cxn modelId="{A7890F56-11B9-4088-B191-8B68B2E8CE19}" type="presParOf" srcId="{5E8F788C-82F3-4520-93D8-2C9BDBE64A2A}" destId="{86D1C285-3A56-4AF4-A805-6416882AFFD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582D25-2340-4849-B0DA-FD67EEC56348}" type="doc">
      <dgm:prSet loTypeId="urn:microsoft.com/office/officeart/2005/8/layout/balance1" loCatId="relationship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068DB96E-6CD7-4C6C-8BE7-14FFB6C2D406}">
      <dgm:prSet phldrT="[文字]"/>
      <dgm:spPr/>
      <dgm:t>
        <a:bodyPr/>
        <a:lstStyle/>
        <a:p>
          <a:r>
            <a:rPr lang="zh-TW" altLang="en-US" b="1" dirty="0" smtClean="0">
              <a:latin typeface="Dotum" panose="020B0600000101010101" pitchFamily="34" charset="-127"/>
              <a:ea typeface="Dotum" panose="020B0600000101010101" pitchFamily="34" charset="-127"/>
            </a:rPr>
            <a:t>隊費</a:t>
          </a:r>
          <a:endParaRPr lang="zh-TW" altLang="en-US" b="1" dirty="0">
            <a:latin typeface="Dotum" panose="020B0600000101010101" pitchFamily="34" charset="-127"/>
            <a:ea typeface="Dotum" panose="020B0600000101010101" pitchFamily="34" charset="-127"/>
          </a:endParaRPr>
        </a:p>
      </dgm:t>
    </dgm:pt>
    <dgm:pt modelId="{3225F094-AED7-44E2-92C1-F91EB75D2F1D}" type="parTrans" cxnId="{2AC5FBD1-C5C4-40FF-9EE9-0F061A09E8CC}">
      <dgm:prSet/>
      <dgm:spPr/>
      <dgm:t>
        <a:bodyPr/>
        <a:lstStyle/>
        <a:p>
          <a:endParaRPr lang="zh-TW" altLang="en-US"/>
        </a:p>
      </dgm:t>
    </dgm:pt>
    <dgm:pt modelId="{5A6D8B2D-05E4-4DDE-A4A7-9DCF617AAA2C}" type="sibTrans" cxnId="{2AC5FBD1-C5C4-40FF-9EE9-0F061A09E8CC}">
      <dgm:prSet/>
      <dgm:spPr/>
      <dgm:t>
        <a:bodyPr/>
        <a:lstStyle/>
        <a:p>
          <a:endParaRPr lang="zh-TW" altLang="en-US"/>
        </a:p>
      </dgm:t>
    </dgm:pt>
    <dgm:pt modelId="{6DE71582-F691-49DE-95FD-A4A8ED3EC296}">
      <dgm:prSet phldrT="[文字]"/>
      <dgm:spPr/>
      <dgm:t>
        <a:bodyPr/>
        <a:lstStyle/>
        <a:p>
          <a:r>
            <a:rPr lang="zh-TW" altLang="en-US" b="1" dirty="0" smtClean="0">
              <a:latin typeface="Dotum" panose="020B0600000101010101" pitchFamily="34" charset="-127"/>
              <a:ea typeface="Dotum" panose="020B0600000101010101" pitchFamily="34" charset="-127"/>
            </a:rPr>
            <a:t>補助</a:t>
          </a:r>
          <a:endParaRPr lang="zh-TW" altLang="en-US" b="1" dirty="0">
            <a:latin typeface="Dotum" panose="020B0600000101010101" pitchFamily="34" charset="-127"/>
            <a:ea typeface="Dotum" panose="020B0600000101010101" pitchFamily="34" charset="-127"/>
          </a:endParaRPr>
        </a:p>
      </dgm:t>
    </dgm:pt>
    <dgm:pt modelId="{7619E5AF-F1E4-4192-9811-155E24803301}" type="parTrans" cxnId="{8BD30C1D-70EC-452E-98E1-63256ACEE319}">
      <dgm:prSet/>
      <dgm:spPr/>
      <dgm:t>
        <a:bodyPr/>
        <a:lstStyle/>
        <a:p>
          <a:endParaRPr lang="zh-TW" altLang="en-US"/>
        </a:p>
      </dgm:t>
    </dgm:pt>
    <dgm:pt modelId="{5073B652-8B8C-49C0-BB3A-DEB57EAB18B2}" type="sibTrans" cxnId="{8BD30C1D-70EC-452E-98E1-63256ACEE319}">
      <dgm:prSet/>
      <dgm:spPr/>
      <dgm:t>
        <a:bodyPr/>
        <a:lstStyle/>
        <a:p>
          <a:endParaRPr lang="zh-TW" altLang="en-US"/>
        </a:p>
      </dgm:t>
    </dgm:pt>
    <dgm:pt modelId="{2612DFAE-4B4E-4BBC-BBDF-CC0B5A984E9B}">
      <dgm:prSet phldrT="[文字]" custT="1"/>
      <dgm:spPr>
        <a:noFill/>
        <a:ln>
          <a:noFill/>
        </a:ln>
      </dgm:spPr>
      <dgm:t>
        <a:bodyPr/>
        <a:lstStyle/>
        <a:p>
          <a:r>
            <a:rPr lang="zh-TW" altLang="en-US" sz="72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tum" panose="020B0600000101010101" pitchFamily="34" charset="-127"/>
              <a:ea typeface="Dotum" panose="020B0600000101010101" pitchFamily="34" charset="-127"/>
            </a:rPr>
            <a:t>支出</a:t>
          </a:r>
          <a:endParaRPr lang="zh-TW" altLang="en-US" sz="7200" b="1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Dotum" panose="020B0600000101010101" pitchFamily="34" charset="-127"/>
            <a:ea typeface="Dotum" panose="020B0600000101010101" pitchFamily="34" charset="-127"/>
          </a:endParaRPr>
        </a:p>
      </dgm:t>
    </dgm:pt>
    <dgm:pt modelId="{7978756E-FCD0-4F19-ACEB-7E04AC0D5A9B}" type="parTrans" cxnId="{1F489B1E-273D-473D-9ECE-274DA1EE54E6}">
      <dgm:prSet/>
      <dgm:spPr/>
      <dgm:t>
        <a:bodyPr/>
        <a:lstStyle/>
        <a:p>
          <a:endParaRPr lang="zh-TW" altLang="en-US"/>
        </a:p>
      </dgm:t>
    </dgm:pt>
    <dgm:pt modelId="{507EF51F-C0C4-451D-8678-3542E726CAAE}" type="sibTrans" cxnId="{1F489B1E-273D-473D-9ECE-274DA1EE54E6}">
      <dgm:prSet/>
      <dgm:spPr/>
      <dgm:t>
        <a:bodyPr/>
        <a:lstStyle/>
        <a:p>
          <a:endParaRPr lang="zh-TW" altLang="en-US"/>
        </a:p>
      </dgm:t>
    </dgm:pt>
    <dgm:pt modelId="{3EDB13F6-96FC-466D-B0CA-C846C9F1A20B}">
      <dgm:prSet phldrT="[文字]"/>
      <dgm:spPr/>
      <dgm:t>
        <a:bodyPr/>
        <a:lstStyle/>
        <a:p>
          <a:r>
            <a:rPr lang="zh-TW" altLang="en-US" b="1" dirty="0" smtClean="0">
              <a:latin typeface="Dotum" panose="020B0600000101010101" pitchFamily="34" charset="-127"/>
              <a:ea typeface="Dotum" panose="020B0600000101010101" pitchFamily="34" charset="-127"/>
            </a:rPr>
            <a:t>車資</a:t>
          </a:r>
          <a:endParaRPr lang="zh-TW" altLang="en-US" b="1" dirty="0">
            <a:latin typeface="Dotum" panose="020B0600000101010101" pitchFamily="34" charset="-127"/>
            <a:ea typeface="Dotum" panose="020B0600000101010101" pitchFamily="34" charset="-127"/>
          </a:endParaRPr>
        </a:p>
      </dgm:t>
    </dgm:pt>
    <dgm:pt modelId="{F3315332-B65B-4FEA-A5B1-FC972D5E98EC}" type="parTrans" cxnId="{EBDBAA18-AD5A-44D3-A91A-7F44D179C9E8}">
      <dgm:prSet/>
      <dgm:spPr/>
      <dgm:t>
        <a:bodyPr/>
        <a:lstStyle/>
        <a:p>
          <a:endParaRPr lang="zh-TW" altLang="en-US"/>
        </a:p>
      </dgm:t>
    </dgm:pt>
    <dgm:pt modelId="{A3AFA830-2BEB-4A9C-8FA3-4A64620E435A}" type="sibTrans" cxnId="{EBDBAA18-AD5A-44D3-A91A-7F44D179C9E8}">
      <dgm:prSet/>
      <dgm:spPr/>
      <dgm:t>
        <a:bodyPr/>
        <a:lstStyle/>
        <a:p>
          <a:endParaRPr lang="zh-TW" altLang="en-US"/>
        </a:p>
      </dgm:t>
    </dgm:pt>
    <dgm:pt modelId="{0C084670-728A-4284-9594-AD47AFE65295}">
      <dgm:prSet phldrT="[文字]"/>
      <dgm:spPr/>
      <dgm:t>
        <a:bodyPr/>
        <a:lstStyle/>
        <a:p>
          <a:r>
            <a:rPr lang="zh-TW" altLang="en-US" b="1" dirty="0" smtClean="0">
              <a:latin typeface="Dotum" panose="020B0600000101010101" pitchFamily="34" charset="-127"/>
              <a:ea typeface="Dotum" panose="020B0600000101010101" pitchFamily="34" charset="-127"/>
            </a:rPr>
            <a:t>報名費</a:t>
          </a:r>
          <a:endParaRPr lang="zh-TW" altLang="en-US" b="1" dirty="0">
            <a:latin typeface="Dotum" panose="020B0600000101010101" pitchFamily="34" charset="-127"/>
            <a:ea typeface="Dotum" panose="020B0600000101010101" pitchFamily="34" charset="-127"/>
          </a:endParaRPr>
        </a:p>
      </dgm:t>
    </dgm:pt>
    <dgm:pt modelId="{D2B3C369-FF0C-4005-AED0-69EF3B3BDA3E}" type="parTrans" cxnId="{16C9AF09-DB9B-4510-8479-F30B6AA3939F}">
      <dgm:prSet/>
      <dgm:spPr/>
      <dgm:t>
        <a:bodyPr/>
        <a:lstStyle/>
        <a:p>
          <a:endParaRPr lang="zh-TW" altLang="en-US"/>
        </a:p>
      </dgm:t>
    </dgm:pt>
    <dgm:pt modelId="{5045E2B9-E260-46C5-B019-45EAB930BE82}" type="sibTrans" cxnId="{16C9AF09-DB9B-4510-8479-F30B6AA3939F}">
      <dgm:prSet/>
      <dgm:spPr/>
      <dgm:t>
        <a:bodyPr/>
        <a:lstStyle/>
        <a:p>
          <a:endParaRPr lang="zh-TW" altLang="en-US"/>
        </a:p>
      </dgm:t>
    </dgm:pt>
    <dgm:pt modelId="{FB1CACFB-84A7-43FE-81B7-DEE11BC33604}">
      <dgm:prSet phldrT="[文字]"/>
      <dgm:spPr/>
      <dgm:t>
        <a:bodyPr/>
        <a:lstStyle/>
        <a:p>
          <a:r>
            <a:rPr lang="zh-TW" altLang="en-US" b="1" dirty="0" smtClean="0">
              <a:latin typeface="Dotum" panose="020B0600000101010101" pitchFamily="34" charset="-127"/>
              <a:ea typeface="Dotum" panose="020B0600000101010101" pitchFamily="34" charset="-127"/>
            </a:rPr>
            <a:t>住宿費</a:t>
          </a:r>
          <a:endParaRPr lang="zh-TW" altLang="en-US" b="1" dirty="0">
            <a:latin typeface="Dotum" panose="020B0600000101010101" pitchFamily="34" charset="-127"/>
            <a:ea typeface="Dotum" panose="020B0600000101010101" pitchFamily="34" charset="-127"/>
          </a:endParaRPr>
        </a:p>
      </dgm:t>
    </dgm:pt>
    <dgm:pt modelId="{672E74E4-CCA8-45C4-B935-3C94F12EF02D}" type="parTrans" cxnId="{12A4DC5E-399F-4574-8336-DCEEFBE159C3}">
      <dgm:prSet/>
      <dgm:spPr/>
      <dgm:t>
        <a:bodyPr/>
        <a:lstStyle/>
        <a:p>
          <a:endParaRPr lang="zh-TW" altLang="en-US"/>
        </a:p>
      </dgm:t>
    </dgm:pt>
    <dgm:pt modelId="{22D04C66-D38E-4C92-915E-B3815E3F3C8B}" type="sibTrans" cxnId="{12A4DC5E-399F-4574-8336-DCEEFBE159C3}">
      <dgm:prSet/>
      <dgm:spPr/>
      <dgm:t>
        <a:bodyPr/>
        <a:lstStyle/>
        <a:p>
          <a:endParaRPr lang="zh-TW" altLang="en-US"/>
        </a:p>
      </dgm:t>
    </dgm:pt>
    <dgm:pt modelId="{AB52AC46-9DEB-4902-87F9-B36F6C9EA0B1}">
      <dgm:prSet phldrT="[文字]"/>
      <dgm:spPr/>
      <dgm:t>
        <a:bodyPr/>
        <a:lstStyle/>
        <a:p>
          <a:r>
            <a:rPr lang="zh-TW" altLang="en-US" b="1" dirty="0" smtClean="0">
              <a:latin typeface="Dotum" panose="020B0600000101010101" pitchFamily="34" charset="-127"/>
              <a:ea typeface="Dotum" panose="020B0600000101010101" pitchFamily="34" charset="-127"/>
            </a:rPr>
            <a:t>球、球衣</a:t>
          </a:r>
          <a:endParaRPr lang="zh-TW" altLang="en-US" b="1" dirty="0">
            <a:latin typeface="Dotum" panose="020B0600000101010101" pitchFamily="34" charset="-127"/>
            <a:ea typeface="Dotum" panose="020B0600000101010101" pitchFamily="34" charset="-127"/>
          </a:endParaRPr>
        </a:p>
      </dgm:t>
    </dgm:pt>
    <dgm:pt modelId="{BCBA8F10-7B44-401E-8844-666EF53D8DEE}" type="parTrans" cxnId="{928E1F4E-4D76-4C89-93F6-FD70C02573E6}">
      <dgm:prSet/>
      <dgm:spPr/>
      <dgm:t>
        <a:bodyPr/>
        <a:lstStyle/>
        <a:p>
          <a:endParaRPr lang="zh-TW" altLang="en-US"/>
        </a:p>
      </dgm:t>
    </dgm:pt>
    <dgm:pt modelId="{6269B02B-A590-47C3-B4F2-2DCEF2817A1B}" type="sibTrans" cxnId="{928E1F4E-4D76-4C89-93F6-FD70C02573E6}">
      <dgm:prSet/>
      <dgm:spPr/>
      <dgm:t>
        <a:bodyPr/>
        <a:lstStyle/>
        <a:p>
          <a:endParaRPr lang="zh-TW" altLang="en-US"/>
        </a:p>
      </dgm:t>
    </dgm:pt>
    <dgm:pt modelId="{E2B98069-2E15-45E1-84E2-26DB564D7A36}">
      <dgm:prSet phldrT="[文字]" custT="1"/>
      <dgm:spPr>
        <a:noFill/>
        <a:ln>
          <a:noFill/>
        </a:ln>
      </dgm:spPr>
      <dgm:t>
        <a:bodyPr/>
        <a:lstStyle/>
        <a:p>
          <a:r>
            <a:rPr lang="zh-TW" altLang="en-US" sz="72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tum" panose="020B0600000101010101" pitchFamily="34" charset="-127"/>
              <a:ea typeface="Dotum" panose="020B0600000101010101" pitchFamily="34" charset="-127"/>
            </a:rPr>
            <a:t>收入</a:t>
          </a:r>
          <a:endParaRPr lang="zh-TW" altLang="en-US" sz="7200" b="1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Dotum" panose="020B0600000101010101" pitchFamily="34" charset="-127"/>
            <a:ea typeface="Dotum" panose="020B0600000101010101" pitchFamily="34" charset="-127"/>
          </a:endParaRPr>
        </a:p>
      </dgm:t>
    </dgm:pt>
    <dgm:pt modelId="{BD4AD8FA-668C-4BCF-B4B5-2DFAE580310D}" type="sibTrans" cxnId="{AFC29178-7535-4BCE-914E-76CDFFA9C3BB}">
      <dgm:prSet/>
      <dgm:spPr/>
      <dgm:t>
        <a:bodyPr/>
        <a:lstStyle/>
        <a:p>
          <a:endParaRPr lang="zh-TW" altLang="en-US"/>
        </a:p>
      </dgm:t>
    </dgm:pt>
    <dgm:pt modelId="{AF757AC4-4B47-4824-B149-3D862E9ABA4E}" type="parTrans" cxnId="{AFC29178-7535-4BCE-914E-76CDFFA9C3BB}">
      <dgm:prSet/>
      <dgm:spPr/>
      <dgm:t>
        <a:bodyPr/>
        <a:lstStyle/>
        <a:p>
          <a:endParaRPr lang="zh-TW" altLang="en-US"/>
        </a:p>
      </dgm:t>
    </dgm:pt>
    <dgm:pt modelId="{335B07AB-C6F2-45B4-B5E0-D40215C75D87}" type="pres">
      <dgm:prSet presAssocID="{42582D25-2340-4849-B0DA-FD67EEC56348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EB83F68-FC6B-4313-BCAD-72D42E446537}" type="pres">
      <dgm:prSet presAssocID="{42582D25-2340-4849-B0DA-FD67EEC56348}" presName="dummyMaxCanvas" presStyleCnt="0"/>
      <dgm:spPr/>
    </dgm:pt>
    <dgm:pt modelId="{BF1D2D33-A166-4FF9-8DFB-93D981DB53B6}" type="pres">
      <dgm:prSet presAssocID="{42582D25-2340-4849-B0DA-FD67EEC56348}" presName="parentComposite" presStyleCnt="0"/>
      <dgm:spPr/>
    </dgm:pt>
    <dgm:pt modelId="{3DD351FE-5FAA-497D-AFB3-613ADF6730F2}" type="pres">
      <dgm:prSet presAssocID="{42582D25-2340-4849-B0DA-FD67EEC56348}" presName="parent1" presStyleLbl="alignAccFollowNode1" presStyleIdx="0" presStyleCnt="4" custScaleX="135693">
        <dgm:presLayoutVars>
          <dgm:chMax val="4"/>
        </dgm:presLayoutVars>
      </dgm:prSet>
      <dgm:spPr/>
      <dgm:t>
        <a:bodyPr/>
        <a:lstStyle/>
        <a:p>
          <a:endParaRPr lang="zh-TW" altLang="en-US"/>
        </a:p>
      </dgm:t>
    </dgm:pt>
    <dgm:pt modelId="{8B1D70B5-1233-4686-80BE-ABFDA820CC57}" type="pres">
      <dgm:prSet presAssocID="{42582D25-2340-4849-B0DA-FD67EEC56348}" presName="parent2" presStyleLbl="alignAccFollowNode1" presStyleIdx="1" presStyleCnt="4" custScaleX="127421">
        <dgm:presLayoutVars>
          <dgm:chMax val="4"/>
        </dgm:presLayoutVars>
      </dgm:prSet>
      <dgm:spPr/>
      <dgm:t>
        <a:bodyPr/>
        <a:lstStyle/>
        <a:p>
          <a:endParaRPr lang="zh-TW" altLang="en-US"/>
        </a:p>
      </dgm:t>
    </dgm:pt>
    <dgm:pt modelId="{BA3727B7-077F-4F14-A5BB-763F0FBAED52}" type="pres">
      <dgm:prSet presAssocID="{42582D25-2340-4849-B0DA-FD67EEC56348}" presName="childrenComposite" presStyleCnt="0"/>
      <dgm:spPr/>
    </dgm:pt>
    <dgm:pt modelId="{006C0E9E-D58E-49E9-A907-2B6347358842}" type="pres">
      <dgm:prSet presAssocID="{42582D25-2340-4849-B0DA-FD67EEC56348}" presName="dummyMaxCanvas_ChildArea" presStyleCnt="0"/>
      <dgm:spPr/>
    </dgm:pt>
    <dgm:pt modelId="{9E4383C7-3BD6-4FE1-9841-3D7A499F38F7}" type="pres">
      <dgm:prSet presAssocID="{42582D25-2340-4849-B0DA-FD67EEC56348}" presName="fulcrum" presStyleLbl="alignAccFollowNode1" presStyleIdx="2" presStyleCnt="4" custLinFactNeighborY="-21332"/>
      <dgm:spPr>
        <a:solidFill>
          <a:schemeClr val="accent4">
            <a:lumMod val="50000"/>
            <a:alpha val="90000"/>
          </a:schemeClr>
        </a:solidFill>
        <a:ln>
          <a:noFill/>
        </a:ln>
      </dgm:spPr>
    </dgm:pt>
    <dgm:pt modelId="{20301E9E-89FB-4A45-A0BF-ADFDEFF4825C}" type="pres">
      <dgm:prSet presAssocID="{42582D25-2340-4849-B0DA-FD67EEC56348}" presName="balance_24" presStyleLbl="alignAccFollowNode1" presStyleIdx="3" presStyleCnt="4">
        <dgm:presLayoutVars>
          <dgm:bulletEnabled val="1"/>
        </dgm:presLayoutVars>
      </dgm:prSet>
      <dgm:spPr>
        <a:solidFill>
          <a:srgbClr val="896D16"/>
        </a:solidFill>
        <a:ln>
          <a:noFill/>
        </a:ln>
      </dgm:spPr>
    </dgm:pt>
    <dgm:pt modelId="{DE2ACC10-68D1-49E8-BD25-A9AAA777B14C}" type="pres">
      <dgm:prSet presAssocID="{42582D25-2340-4849-B0DA-FD67EEC56348}" presName="right_24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2DB8605-3E4D-4732-9927-8E2B561BA578}" type="pres">
      <dgm:prSet presAssocID="{42582D25-2340-4849-B0DA-FD67EEC56348}" presName="right_24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40C0C7-52C3-46F3-A568-090405B662D7}" type="pres">
      <dgm:prSet presAssocID="{42582D25-2340-4849-B0DA-FD67EEC56348}" presName="right_24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472B5A8-3832-4396-9F20-E228A605DD13}" type="pres">
      <dgm:prSet presAssocID="{42582D25-2340-4849-B0DA-FD67EEC56348}" presName="right_24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A14C2C-DCDF-4A97-B4DB-22BE3921D804}" type="pres">
      <dgm:prSet presAssocID="{42582D25-2340-4849-B0DA-FD67EEC56348}" presName="left_24_1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280840-FE05-4E38-9F6E-4B17EDF2C119}" type="pres">
      <dgm:prSet presAssocID="{42582D25-2340-4849-B0DA-FD67EEC56348}" presName="left_24_2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1B7E1E7-1BF9-4584-A8E5-1F86D68C10A9}" type="presOf" srcId="{068DB96E-6CD7-4C6C-8BE7-14FFB6C2D406}" destId="{74A14C2C-DCDF-4A97-B4DB-22BE3921D804}" srcOrd="0" destOrd="0" presId="urn:microsoft.com/office/officeart/2005/8/layout/balance1"/>
    <dgm:cxn modelId="{7DAC3C34-7E21-4CB4-9463-114EE0869216}" type="presOf" srcId="{FB1CACFB-84A7-43FE-81B7-DEE11BC33604}" destId="{FA40C0C7-52C3-46F3-A568-090405B662D7}" srcOrd="0" destOrd="0" presId="urn:microsoft.com/office/officeart/2005/8/layout/balance1"/>
    <dgm:cxn modelId="{D12ABB27-85CA-4993-BAD9-E8765A13E5C6}" type="presOf" srcId="{E2B98069-2E15-45E1-84E2-26DB564D7A36}" destId="{3DD351FE-5FAA-497D-AFB3-613ADF6730F2}" srcOrd="0" destOrd="0" presId="urn:microsoft.com/office/officeart/2005/8/layout/balance1"/>
    <dgm:cxn modelId="{EBDBAA18-AD5A-44D3-A91A-7F44D179C9E8}" srcId="{2612DFAE-4B4E-4BBC-BBDF-CC0B5A984E9B}" destId="{3EDB13F6-96FC-466D-B0CA-C846C9F1A20B}" srcOrd="0" destOrd="0" parTransId="{F3315332-B65B-4FEA-A5B1-FC972D5E98EC}" sibTransId="{A3AFA830-2BEB-4A9C-8FA3-4A64620E435A}"/>
    <dgm:cxn modelId="{3B7B5E0B-708A-482D-A898-FA9CBB202606}" type="presOf" srcId="{42582D25-2340-4849-B0DA-FD67EEC56348}" destId="{335B07AB-C6F2-45B4-B5E0-D40215C75D87}" srcOrd="0" destOrd="0" presId="urn:microsoft.com/office/officeart/2005/8/layout/balance1"/>
    <dgm:cxn modelId="{B2A93159-1FB3-4629-BB1E-7D2EF07217C2}" type="presOf" srcId="{6DE71582-F691-49DE-95FD-A4A8ED3EC296}" destId="{4B280840-FE05-4E38-9F6E-4B17EDF2C119}" srcOrd="0" destOrd="0" presId="urn:microsoft.com/office/officeart/2005/8/layout/balance1"/>
    <dgm:cxn modelId="{928E1F4E-4D76-4C89-93F6-FD70C02573E6}" srcId="{2612DFAE-4B4E-4BBC-BBDF-CC0B5A984E9B}" destId="{AB52AC46-9DEB-4902-87F9-B36F6C9EA0B1}" srcOrd="3" destOrd="0" parTransId="{BCBA8F10-7B44-401E-8844-666EF53D8DEE}" sibTransId="{6269B02B-A590-47C3-B4F2-2DCEF2817A1B}"/>
    <dgm:cxn modelId="{1F489B1E-273D-473D-9ECE-274DA1EE54E6}" srcId="{42582D25-2340-4849-B0DA-FD67EEC56348}" destId="{2612DFAE-4B4E-4BBC-BBDF-CC0B5A984E9B}" srcOrd="1" destOrd="0" parTransId="{7978756E-FCD0-4F19-ACEB-7E04AC0D5A9B}" sibTransId="{507EF51F-C0C4-451D-8678-3542E726CAAE}"/>
    <dgm:cxn modelId="{AFC29178-7535-4BCE-914E-76CDFFA9C3BB}" srcId="{42582D25-2340-4849-B0DA-FD67EEC56348}" destId="{E2B98069-2E15-45E1-84E2-26DB564D7A36}" srcOrd="0" destOrd="0" parTransId="{AF757AC4-4B47-4824-B149-3D862E9ABA4E}" sibTransId="{BD4AD8FA-668C-4BCF-B4B5-2DFAE580310D}"/>
    <dgm:cxn modelId="{16C9AF09-DB9B-4510-8479-F30B6AA3939F}" srcId="{2612DFAE-4B4E-4BBC-BBDF-CC0B5A984E9B}" destId="{0C084670-728A-4284-9594-AD47AFE65295}" srcOrd="1" destOrd="0" parTransId="{D2B3C369-FF0C-4005-AED0-69EF3B3BDA3E}" sibTransId="{5045E2B9-E260-46C5-B019-45EAB930BE82}"/>
    <dgm:cxn modelId="{2AC5FBD1-C5C4-40FF-9EE9-0F061A09E8CC}" srcId="{E2B98069-2E15-45E1-84E2-26DB564D7A36}" destId="{068DB96E-6CD7-4C6C-8BE7-14FFB6C2D406}" srcOrd="0" destOrd="0" parTransId="{3225F094-AED7-44E2-92C1-F91EB75D2F1D}" sibTransId="{5A6D8B2D-05E4-4DDE-A4A7-9DCF617AAA2C}"/>
    <dgm:cxn modelId="{19C38160-C3F8-4DDF-9199-1A489FC5E13C}" type="presOf" srcId="{AB52AC46-9DEB-4902-87F9-B36F6C9EA0B1}" destId="{0472B5A8-3832-4396-9F20-E228A605DD13}" srcOrd="0" destOrd="0" presId="urn:microsoft.com/office/officeart/2005/8/layout/balance1"/>
    <dgm:cxn modelId="{805075C4-5A98-4E44-B350-D3B7A3F044C4}" type="presOf" srcId="{0C084670-728A-4284-9594-AD47AFE65295}" destId="{52DB8605-3E4D-4732-9927-8E2B561BA578}" srcOrd="0" destOrd="0" presId="urn:microsoft.com/office/officeart/2005/8/layout/balance1"/>
    <dgm:cxn modelId="{9EBA2A51-7E3E-4844-BEE6-8EEC6E807DFB}" type="presOf" srcId="{3EDB13F6-96FC-466D-B0CA-C846C9F1A20B}" destId="{DE2ACC10-68D1-49E8-BD25-A9AAA777B14C}" srcOrd="0" destOrd="0" presId="urn:microsoft.com/office/officeart/2005/8/layout/balance1"/>
    <dgm:cxn modelId="{12A4DC5E-399F-4574-8336-DCEEFBE159C3}" srcId="{2612DFAE-4B4E-4BBC-BBDF-CC0B5A984E9B}" destId="{FB1CACFB-84A7-43FE-81B7-DEE11BC33604}" srcOrd="2" destOrd="0" parTransId="{672E74E4-CCA8-45C4-B935-3C94F12EF02D}" sibTransId="{22D04C66-D38E-4C92-915E-B3815E3F3C8B}"/>
    <dgm:cxn modelId="{8BD30C1D-70EC-452E-98E1-63256ACEE319}" srcId="{E2B98069-2E15-45E1-84E2-26DB564D7A36}" destId="{6DE71582-F691-49DE-95FD-A4A8ED3EC296}" srcOrd="1" destOrd="0" parTransId="{7619E5AF-F1E4-4192-9811-155E24803301}" sibTransId="{5073B652-8B8C-49C0-BB3A-DEB57EAB18B2}"/>
    <dgm:cxn modelId="{32CEAC83-B56F-44EA-B866-9682EECB202B}" type="presOf" srcId="{2612DFAE-4B4E-4BBC-BBDF-CC0B5A984E9B}" destId="{8B1D70B5-1233-4686-80BE-ABFDA820CC57}" srcOrd="0" destOrd="0" presId="urn:microsoft.com/office/officeart/2005/8/layout/balance1"/>
    <dgm:cxn modelId="{61AB8CEA-6C17-4D0C-8024-FCE3CBB63777}" type="presParOf" srcId="{335B07AB-C6F2-45B4-B5E0-D40215C75D87}" destId="{7EB83F68-FC6B-4313-BCAD-72D42E446537}" srcOrd="0" destOrd="0" presId="urn:microsoft.com/office/officeart/2005/8/layout/balance1"/>
    <dgm:cxn modelId="{D49065DC-57D2-45EB-86F5-F4AE76A5888F}" type="presParOf" srcId="{335B07AB-C6F2-45B4-B5E0-D40215C75D87}" destId="{BF1D2D33-A166-4FF9-8DFB-93D981DB53B6}" srcOrd="1" destOrd="0" presId="urn:microsoft.com/office/officeart/2005/8/layout/balance1"/>
    <dgm:cxn modelId="{0826F32B-870F-4E2D-A284-6DA1A2238756}" type="presParOf" srcId="{BF1D2D33-A166-4FF9-8DFB-93D981DB53B6}" destId="{3DD351FE-5FAA-497D-AFB3-613ADF6730F2}" srcOrd="0" destOrd="0" presId="urn:microsoft.com/office/officeart/2005/8/layout/balance1"/>
    <dgm:cxn modelId="{BA4B1524-75D9-491C-B834-D30E03664911}" type="presParOf" srcId="{BF1D2D33-A166-4FF9-8DFB-93D981DB53B6}" destId="{8B1D70B5-1233-4686-80BE-ABFDA820CC57}" srcOrd="1" destOrd="0" presId="urn:microsoft.com/office/officeart/2005/8/layout/balance1"/>
    <dgm:cxn modelId="{9A45161F-62C0-472F-B906-CD98792CDEE4}" type="presParOf" srcId="{335B07AB-C6F2-45B4-B5E0-D40215C75D87}" destId="{BA3727B7-077F-4F14-A5BB-763F0FBAED52}" srcOrd="2" destOrd="0" presId="urn:microsoft.com/office/officeart/2005/8/layout/balance1"/>
    <dgm:cxn modelId="{BA1BE6F9-064C-458C-AA35-7FBC0BC0CE8C}" type="presParOf" srcId="{BA3727B7-077F-4F14-A5BB-763F0FBAED52}" destId="{006C0E9E-D58E-49E9-A907-2B6347358842}" srcOrd="0" destOrd="0" presId="urn:microsoft.com/office/officeart/2005/8/layout/balance1"/>
    <dgm:cxn modelId="{A24838A9-AAC5-47C0-BD30-4991051F4FEE}" type="presParOf" srcId="{BA3727B7-077F-4F14-A5BB-763F0FBAED52}" destId="{9E4383C7-3BD6-4FE1-9841-3D7A499F38F7}" srcOrd="1" destOrd="0" presId="urn:microsoft.com/office/officeart/2005/8/layout/balance1"/>
    <dgm:cxn modelId="{3FFEF872-4DE2-453B-8964-2AE9DDBEEDD3}" type="presParOf" srcId="{BA3727B7-077F-4F14-A5BB-763F0FBAED52}" destId="{20301E9E-89FB-4A45-A0BF-ADFDEFF4825C}" srcOrd="2" destOrd="0" presId="urn:microsoft.com/office/officeart/2005/8/layout/balance1"/>
    <dgm:cxn modelId="{6D59495F-8EF3-41B5-A2CA-DCA151526E6C}" type="presParOf" srcId="{BA3727B7-077F-4F14-A5BB-763F0FBAED52}" destId="{DE2ACC10-68D1-49E8-BD25-A9AAA777B14C}" srcOrd="3" destOrd="0" presId="urn:microsoft.com/office/officeart/2005/8/layout/balance1"/>
    <dgm:cxn modelId="{6DB42D7B-2F8D-413F-9A53-F167F634585D}" type="presParOf" srcId="{BA3727B7-077F-4F14-A5BB-763F0FBAED52}" destId="{52DB8605-3E4D-4732-9927-8E2B561BA578}" srcOrd="4" destOrd="0" presId="urn:microsoft.com/office/officeart/2005/8/layout/balance1"/>
    <dgm:cxn modelId="{F86D99D6-6317-403A-B41C-0D3CF6699C86}" type="presParOf" srcId="{BA3727B7-077F-4F14-A5BB-763F0FBAED52}" destId="{FA40C0C7-52C3-46F3-A568-090405B662D7}" srcOrd="5" destOrd="0" presId="urn:microsoft.com/office/officeart/2005/8/layout/balance1"/>
    <dgm:cxn modelId="{F4BC5D04-A5C5-4DB5-980C-31F541F411F4}" type="presParOf" srcId="{BA3727B7-077F-4F14-A5BB-763F0FBAED52}" destId="{0472B5A8-3832-4396-9F20-E228A605DD13}" srcOrd="6" destOrd="0" presId="urn:microsoft.com/office/officeart/2005/8/layout/balance1"/>
    <dgm:cxn modelId="{B5617176-2803-416F-A751-F0095143EE09}" type="presParOf" srcId="{BA3727B7-077F-4F14-A5BB-763F0FBAED52}" destId="{74A14C2C-DCDF-4A97-B4DB-22BE3921D804}" srcOrd="7" destOrd="0" presId="urn:microsoft.com/office/officeart/2005/8/layout/balance1"/>
    <dgm:cxn modelId="{439B9790-0760-45A9-87FC-C2227DC9E16D}" type="presParOf" srcId="{BA3727B7-077F-4F14-A5BB-763F0FBAED52}" destId="{4B280840-FE05-4E38-9F6E-4B17EDF2C119}" srcOrd="8" destOrd="0" presId="urn:microsoft.com/office/officeart/2005/8/layout/balance1"/>
  </dgm:cxnLst>
  <dgm:bg>
    <a:effectLst>
      <a:glow rad="139700">
        <a:schemeClr val="accent3">
          <a:satMod val="175000"/>
          <a:alpha val="40000"/>
        </a:schemeClr>
      </a:glow>
      <a:outerShdw blurRad="50800" dist="38100" dir="2700000" sx="111000" sy="111000" algn="tl" rotWithShape="0">
        <a:prstClr val="black">
          <a:alpha val="39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920E3D-4F8B-4947-978A-8F0C072A8E11}" type="doc">
      <dgm:prSet loTypeId="urn:microsoft.com/office/officeart/2009/3/layout/PlusandMinus" loCatId="relationship" qsTypeId="urn:microsoft.com/office/officeart/2005/8/quickstyle/3d9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019DFFAF-7C4C-47C1-8A85-A32A78D380DE}">
      <dgm:prSet custT="1"/>
      <dgm:spPr/>
      <dgm:t>
        <a:bodyPr/>
        <a:lstStyle/>
        <a:p>
          <a:pPr algn="l"/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系上補助車資 及住宿費用</a:t>
          </a: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:</a:t>
          </a:r>
        </a:p>
        <a:p>
          <a:pPr algn="l"/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50000</a:t>
          </a:r>
        </a:p>
        <a:p>
          <a:pPr algn="l"/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報名費皆由隊費支出</a:t>
          </a:r>
          <a:endParaRPr lang="zh-TW" altLang="en-US" sz="3600" i="1" kern="1200" dirty="0">
            <a:latin typeface="Kozuka Mincho Pro M" pitchFamily="18" charset="-128"/>
            <a:ea typeface="Kozuka Mincho Pro M" pitchFamily="18" charset="-128"/>
            <a:cs typeface="+mn-cs"/>
          </a:endParaRPr>
        </a:p>
      </dgm:t>
    </dgm:pt>
    <dgm:pt modelId="{9947DB93-8A00-4697-8E5A-5E46ABB3C564}" type="parTrans" cxnId="{6D5BD66E-F0A0-495C-8E87-6E2783CD97F8}">
      <dgm:prSet/>
      <dgm:spPr/>
      <dgm:t>
        <a:bodyPr/>
        <a:lstStyle/>
        <a:p>
          <a:endParaRPr lang="zh-TW" altLang="en-US"/>
        </a:p>
      </dgm:t>
    </dgm:pt>
    <dgm:pt modelId="{642D4E61-5FE9-4401-BB56-100AA3C8D392}" type="sibTrans" cxnId="{6D5BD66E-F0A0-495C-8E87-6E2783CD97F8}">
      <dgm:prSet/>
      <dgm:spPr/>
      <dgm:t>
        <a:bodyPr/>
        <a:lstStyle/>
        <a:p>
          <a:endParaRPr lang="zh-TW" altLang="en-US"/>
        </a:p>
      </dgm:t>
    </dgm:pt>
    <dgm:pt modelId="{FE06D56C-8BA8-4F72-BC2A-921C669E65C5}">
      <dgm:prSet custT="1"/>
      <dgm:spPr/>
      <dgm:t>
        <a:bodyPr/>
        <a:lstStyle/>
        <a:p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車資</a:t>
          </a: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:120000</a:t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住宿</a:t>
          </a: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:161490</a:t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       </a:t>
          </a: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281490</a:t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/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報名費</a:t>
          </a: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:90130</a:t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/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endParaRPr lang="zh-TW" altLang="en-US" sz="3600" i="1" kern="1200" dirty="0">
            <a:latin typeface="Kozuka Mincho Pro M" pitchFamily="18" charset="-128"/>
            <a:ea typeface="Kozuka Mincho Pro M" pitchFamily="18" charset="-128"/>
            <a:cs typeface="+mn-cs"/>
          </a:endParaRPr>
        </a:p>
      </dgm:t>
    </dgm:pt>
    <dgm:pt modelId="{C8980A01-5398-43C1-9715-49A9B02194DA}" type="parTrans" cxnId="{81179EA7-8DA8-484D-8639-CDE97CA955F1}">
      <dgm:prSet/>
      <dgm:spPr/>
      <dgm:t>
        <a:bodyPr/>
        <a:lstStyle/>
        <a:p>
          <a:endParaRPr lang="zh-TW" altLang="en-US"/>
        </a:p>
      </dgm:t>
    </dgm:pt>
    <dgm:pt modelId="{1FB9F371-A039-497E-AE54-A4ECEC70EB2C}" type="sibTrans" cxnId="{81179EA7-8DA8-484D-8639-CDE97CA955F1}">
      <dgm:prSet/>
      <dgm:spPr/>
      <dgm:t>
        <a:bodyPr/>
        <a:lstStyle/>
        <a:p>
          <a:endParaRPr lang="zh-TW" altLang="en-US"/>
        </a:p>
      </dgm:t>
    </dgm:pt>
    <dgm:pt modelId="{736DD845-60AE-4573-AD4C-F5BF7ED5F155}" type="pres">
      <dgm:prSet presAssocID="{5E920E3D-4F8B-4947-978A-8F0C072A8E11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EE384C5-18AD-4739-BCF5-E9226C3844CB}" type="pres">
      <dgm:prSet presAssocID="{5E920E3D-4F8B-4947-978A-8F0C072A8E11}" presName="Background" presStyleLbl="bgImgPlace1" presStyleIdx="0" presStyleCnt="1"/>
      <dgm:spPr/>
    </dgm:pt>
    <dgm:pt modelId="{6D955252-946B-4BBE-AF1A-976043CAF88D}" type="pres">
      <dgm:prSet presAssocID="{5E920E3D-4F8B-4947-978A-8F0C072A8E11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2FFC622-3F5E-4F17-9C14-F5AF46E5E757}" type="pres">
      <dgm:prSet presAssocID="{5E920E3D-4F8B-4947-978A-8F0C072A8E11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9A9A099-D9E6-4C9D-B046-6F3748307EF4}" type="pres">
      <dgm:prSet presAssocID="{5E920E3D-4F8B-4947-978A-8F0C072A8E11}" presName="Plus" presStyleLbl="alignNode1" presStyleIdx="0" presStyleCnt="2"/>
      <dgm:spPr>
        <a:solidFill>
          <a:srgbClr val="92D050"/>
        </a:solidFill>
        <a:ln>
          <a:solidFill>
            <a:srgbClr val="92D050"/>
          </a:solidFill>
        </a:ln>
      </dgm:spPr>
    </dgm:pt>
    <dgm:pt modelId="{B9981331-6429-45E3-A431-F4DCB071076A}" type="pres">
      <dgm:prSet presAssocID="{5E920E3D-4F8B-4947-978A-8F0C072A8E11}" presName="Minus" presStyleLbl="alignNode1" presStyleIdx="1" presStyleCnt="2"/>
      <dgm:spPr>
        <a:solidFill>
          <a:srgbClr val="FF0000"/>
        </a:solidFill>
        <a:ln>
          <a:solidFill>
            <a:srgbClr val="FF0000"/>
          </a:solidFill>
        </a:ln>
      </dgm:spPr>
    </dgm:pt>
    <dgm:pt modelId="{B1F36E02-4FCE-46A8-B86A-024A529804AA}" type="pres">
      <dgm:prSet presAssocID="{5E920E3D-4F8B-4947-978A-8F0C072A8E11}" presName="Divider" presStyleLbl="parChTrans1D1" presStyleIdx="0" presStyleCnt="1"/>
      <dgm:spPr/>
    </dgm:pt>
  </dgm:ptLst>
  <dgm:cxnLst>
    <dgm:cxn modelId="{FF32C028-E4CE-45F6-803B-0F5DFA553729}" type="presOf" srcId="{019DFFAF-7C4C-47C1-8A85-A32A78D380DE}" destId="{6D955252-946B-4BBE-AF1A-976043CAF88D}" srcOrd="0" destOrd="0" presId="urn:microsoft.com/office/officeart/2009/3/layout/PlusandMinus"/>
    <dgm:cxn modelId="{8CE1D6A5-529B-4E19-82FA-7A880EB5CD27}" type="presOf" srcId="{5E920E3D-4F8B-4947-978A-8F0C072A8E11}" destId="{736DD845-60AE-4573-AD4C-F5BF7ED5F155}" srcOrd="0" destOrd="0" presId="urn:microsoft.com/office/officeart/2009/3/layout/PlusandMinus"/>
    <dgm:cxn modelId="{81179EA7-8DA8-484D-8639-CDE97CA955F1}" srcId="{5E920E3D-4F8B-4947-978A-8F0C072A8E11}" destId="{FE06D56C-8BA8-4F72-BC2A-921C669E65C5}" srcOrd="1" destOrd="0" parTransId="{C8980A01-5398-43C1-9715-49A9B02194DA}" sibTransId="{1FB9F371-A039-497E-AE54-A4ECEC70EB2C}"/>
    <dgm:cxn modelId="{6D5BD66E-F0A0-495C-8E87-6E2783CD97F8}" srcId="{5E920E3D-4F8B-4947-978A-8F0C072A8E11}" destId="{019DFFAF-7C4C-47C1-8A85-A32A78D380DE}" srcOrd="0" destOrd="0" parTransId="{9947DB93-8A00-4697-8E5A-5E46ABB3C564}" sibTransId="{642D4E61-5FE9-4401-BB56-100AA3C8D392}"/>
    <dgm:cxn modelId="{2427EB6B-4E1C-407A-A96F-2FBCD99BB72C}" type="presOf" srcId="{FE06D56C-8BA8-4F72-BC2A-921C669E65C5}" destId="{D2FFC622-3F5E-4F17-9C14-F5AF46E5E757}" srcOrd="0" destOrd="0" presId="urn:microsoft.com/office/officeart/2009/3/layout/PlusandMinus"/>
    <dgm:cxn modelId="{83A44A33-7B71-4F8C-9D9B-3DAE6C48CEAD}" type="presParOf" srcId="{736DD845-60AE-4573-AD4C-F5BF7ED5F155}" destId="{1EE384C5-18AD-4739-BCF5-E9226C3844CB}" srcOrd="0" destOrd="0" presId="urn:microsoft.com/office/officeart/2009/3/layout/PlusandMinus"/>
    <dgm:cxn modelId="{925FE0F5-B507-49A3-9A12-C87CF946C5C7}" type="presParOf" srcId="{736DD845-60AE-4573-AD4C-F5BF7ED5F155}" destId="{6D955252-946B-4BBE-AF1A-976043CAF88D}" srcOrd="1" destOrd="0" presId="urn:microsoft.com/office/officeart/2009/3/layout/PlusandMinus"/>
    <dgm:cxn modelId="{53AA8BBA-BEDD-41EF-8CEA-844CA09E7FE9}" type="presParOf" srcId="{736DD845-60AE-4573-AD4C-F5BF7ED5F155}" destId="{D2FFC622-3F5E-4F17-9C14-F5AF46E5E757}" srcOrd="2" destOrd="0" presId="urn:microsoft.com/office/officeart/2009/3/layout/PlusandMinus"/>
    <dgm:cxn modelId="{D26F75E4-78A2-406D-B289-7115F7AFA6A5}" type="presParOf" srcId="{736DD845-60AE-4573-AD4C-F5BF7ED5F155}" destId="{39A9A099-D9E6-4C9D-B046-6F3748307EF4}" srcOrd="3" destOrd="0" presId="urn:microsoft.com/office/officeart/2009/3/layout/PlusandMinus"/>
    <dgm:cxn modelId="{A3B77F3E-3F93-46B2-AEDF-D855519F40CB}" type="presParOf" srcId="{736DD845-60AE-4573-AD4C-F5BF7ED5F155}" destId="{B9981331-6429-45E3-A431-F4DCB071076A}" srcOrd="4" destOrd="0" presId="urn:microsoft.com/office/officeart/2009/3/layout/PlusandMinus"/>
    <dgm:cxn modelId="{57AF9EB6-E75D-4EDA-AF7A-D6E3F308BA7F}" type="presParOf" srcId="{736DD845-60AE-4573-AD4C-F5BF7ED5F155}" destId="{B1F36E02-4FCE-46A8-B86A-024A529804AA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DA15C2-5796-4C5C-ACE4-6E826D9F8816}" type="doc">
      <dgm:prSet loTypeId="urn:microsoft.com/office/officeart/2005/8/layout/gear1" loCatId="relationship" qsTypeId="urn:microsoft.com/office/officeart/2005/8/quickstyle/simple1" qsCatId="simple" csTypeId="urn:microsoft.com/office/officeart/2005/8/colors/accent1_3" csCatId="accent1" phldr="1"/>
      <dgm:spPr/>
    </dgm:pt>
    <dgm:pt modelId="{041D920C-9579-43F7-9770-C6B2B090DC88}">
      <dgm:prSet phldrT="[文字]"/>
      <dgm:spPr>
        <a:solidFill>
          <a:srgbClr val="D82519"/>
        </a:solidFill>
      </dgm:spPr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系辦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01188387-AE3B-44AF-B922-545404811B42}" type="parTrans" cxnId="{E7B45350-8006-4EF9-87E0-B4AB2E6D6F55}">
      <dgm:prSet/>
      <dgm:spPr/>
      <dgm:t>
        <a:bodyPr/>
        <a:lstStyle/>
        <a:p>
          <a:endParaRPr lang="zh-TW" altLang="en-US"/>
        </a:p>
      </dgm:t>
    </dgm:pt>
    <dgm:pt modelId="{6B0F7A1C-F794-4DB7-9169-43658B4CE934}" type="sibTrans" cxnId="{E7B45350-8006-4EF9-87E0-B4AB2E6D6F55}">
      <dgm:prSet/>
      <dgm:spPr>
        <a:solidFill>
          <a:schemeClr val="tx1"/>
        </a:solidFill>
      </dgm:spPr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4435FE80-3C62-4692-A1D6-B878333BE62E}">
      <dgm:prSet phldrT="[文字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/>
        </a:solidFill>
        <a:effectLst>
          <a:glow rad="165100">
            <a:schemeClr val="accent3">
              <a:satMod val="175000"/>
              <a:alpha val="42000"/>
            </a:schemeClr>
          </a:glow>
          <a:outerShdw blurRad="1270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zh-TW" altLang="en-US" dirty="0" smtClean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系友會</a:t>
          </a:r>
          <a:endParaRPr lang="zh-TW" altLang="en-US" dirty="0">
            <a:solidFill>
              <a:schemeClr val="tx1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3D6EF2CD-80FD-476D-8EF8-571ABBDF891E}" type="parTrans" cxnId="{7CE4D650-CE43-48B8-91B4-2E341D4D7A2B}">
      <dgm:prSet/>
      <dgm:spPr/>
      <dgm:t>
        <a:bodyPr/>
        <a:lstStyle/>
        <a:p>
          <a:endParaRPr lang="zh-TW" altLang="en-US"/>
        </a:p>
      </dgm:t>
    </dgm:pt>
    <dgm:pt modelId="{2C9AFA02-1929-4222-A9E0-67361C716A63}" type="sibTrans" cxnId="{7CE4D650-CE43-48B8-91B4-2E341D4D7A2B}">
      <dgm:prSet/>
      <dgm:spPr>
        <a:solidFill>
          <a:schemeClr val="tx1"/>
        </a:solidFill>
      </dgm:spPr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EC086B98-67B5-45C6-9FCE-70C99A7DF486}">
      <dgm:prSet phldrT="[文字]"/>
      <dgm:spPr>
        <a:solidFill>
          <a:srgbClr val="281671"/>
        </a:solidFill>
      </dgm:spPr>
      <dgm:t>
        <a:bodyPr/>
        <a:lstStyle/>
        <a:p>
          <a:r>
            <a:rPr lang="zh-TW" altLang="en-US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系隊</a:t>
          </a:r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04C30B36-1A12-4970-90F8-1EC274F2522C}" type="parTrans" cxnId="{F68F918A-3DC9-4D04-A797-14DD466BAC3E}">
      <dgm:prSet/>
      <dgm:spPr/>
      <dgm:t>
        <a:bodyPr/>
        <a:lstStyle/>
        <a:p>
          <a:endParaRPr lang="zh-TW" altLang="en-US"/>
        </a:p>
      </dgm:t>
    </dgm:pt>
    <dgm:pt modelId="{B5F8AAB7-3998-4A39-BF1C-7D2B0EFAA86A}" type="sibTrans" cxnId="{F68F918A-3DC9-4D04-A797-14DD466BAC3E}">
      <dgm:prSet/>
      <dgm:spPr>
        <a:solidFill>
          <a:schemeClr val="tx1"/>
        </a:solidFill>
      </dgm:spPr>
      <dgm:t>
        <a:bodyPr/>
        <a:lstStyle/>
        <a:p>
          <a:endParaRPr lang="zh-TW" altLang="en-US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7D2D61BF-258D-4BA3-8AC0-454B9CB19F29}">
      <dgm:prSet phldrT="[文字]" phldr="1"/>
      <dgm:spPr/>
      <dgm:t>
        <a:bodyPr/>
        <a:lstStyle/>
        <a:p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AB37ED70-6910-459A-A494-FF7017C4DEE2}" type="parTrans" cxnId="{A7D12901-96D6-4637-844B-D3B1764092EB}">
      <dgm:prSet/>
      <dgm:spPr/>
      <dgm:t>
        <a:bodyPr/>
        <a:lstStyle/>
        <a:p>
          <a:endParaRPr lang="zh-TW" altLang="en-US"/>
        </a:p>
      </dgm:t>
    </dgm:pt>
    <dgm:pt modelId="{BA63E2EF-71DF-465A-B309-748BC9996294}" type="sibTrans" cxnId="{A7D12901-96D6-4637-844B-D3B1764092EB}">
      <dgm:prSet/>
      <dgm:spPr/>
      <dgm:t>
        <a:bodyPr/>
        <a:lstStyle/>
        <a:p>
          <a:endParaRPr lang="zh-TW" altLang="en-US"/>
        </a:p>
      </dgm:t>
    </dgm:pt>
    <dgm:pt modelId="{DC2CD2FA-0B0E-4BB9-94F6-6327A75B8758}">
      <dgm:prSet phldrT="[文字]" phldr="1"/>
      <dgm:spPr/>
      <dgm:t>
        <a:bodyPr/>
        <a:lstStyle/>
        <a:p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83D711BA-7153-4FCC-A338-0175DB09C904}" type="parTrans" cxnId="{B1BEB523-7C39-4295-9353-0B8196438F37}">
      <dgm:prSet/>
      <dgm:spPr/>
      <dgm:t>
        <a:bodyPr/>
        <a:lstStyle/>
        <a:p>
          <a:endParaRPr lang="zh-TW" altLang="en-US"/>
        </a:p>
      </dgm:t>
    </dgm:pt>
    <dgm:pt modelId="{3A261D2D-8BAA-4216-AF80-444430FB7BA1}" type="sibTrans" cxnId="{B1BEB523-7C39-4295-9353-0B8196438F37}">
      <dgm:prSet/>
      <dgm:spPr/>
      <dgm:t>
        <a:bodyPr/>
        <a:lstStyle/>
        <a:p>
          <a:endParaRPr lang="zh-TW" altLang="en-US"/>
        </a:p>
      </dgm:t>
    </dgm:pt>
    <dgm:pt modelId="{C06E1701-0376-49D4-88BC-49908695FA6B}">
      <dgm:prSet phldrT="[文字]"/>
      <dgm:spPr/>
      <dgm:t>
        <a:bodyPr/>
        <a:lstStyle/>
        <a:p>
          <a:endParaRPr lang="zh-TW" altLang="en-US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gm:t>
    </dgm:pt>
    <dgm:pt modelId="{8E9FDF77-A4C7-4F17-BA41-990D11DE65A1}" type="parTrans" cxnId="{E6980DF1-0FA8-4B11-976E-79E5733C94C2}">
      <dgm:prSet/>
      <dgm:spPr/>
      <dgm:t>
        <a:bodyPr/>
        <a:lstStyle/>
        <a:p>
          <a:endParaRPr lang="zh-TW" altLang="en-US"/>
        </a:p>
      </dgm:t>
    </dgm:pt>
    <dgm:pt modelId="{3072669F-6923-4E3A-BCB3-24A74C79ACB3}" type="sibTrans" cxnId="{E6980DF1-0FA8-4B11-976E-79E5733C94C2}">
      <dgm:prSet/>
      <dgm:spPr/>
      <dgm:t>
        <a:bodyPr/>
        <a:lstStyle/>
        <a:p>
          <a:endParaRPr lang="zh-TW" altLang="en-US"/>
        </a:p>
      </dgm:t>
    </dgm:pt>
    <dgm:pt modelId="{8F159A19-7431-4C32-8A74-E29FEB1C6140}" type="pres">
      <dgm:prSet presAssocID="{6BDA15C2-5796-4C5C-ACE4-6E826D9F881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5F9705F-6582-4B34-B6FB-626B1E763CFD}" type="pres">
      <dgm:prSet presAssocID="{041D920C-9579-43F7-9770-C6B2B090DC8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924232F-1659-46A7-9AA7-649D5F8CE36E}" type="pres">
      <dgm:prSet presAssocID="{041D920C-9579-43F7-9770-C6B2B090DC88}" presName="gear1srcNode" presStyleLbl="node1" presStyleIdx="0" presStyleCnt="3"/>
      <dgm:spPr/>
      <dgm:t>
        <a:bodyPr/>
        <a:lstStyle/>
        <a:p>
          <a:endParaRPr lang="zh-TW" altLang="en-US"/>
        </a:p>
      </dgm:t>
    </dgm:pt>
    <dgm:pt modelId="{53B777B2-75E5-48CF-9A37-C90E07035DB7}" type="pres">
      <dgm:prSet presAssocID="{041D920C-9579-43F7-9770-C6B2B090DC88}" presName="gear1dstNode" presStyleLbl="node1" presStyleIdx="0" presStyleCnt="3"/>
      <dgm:spPr/>
      <dgm:t>
        <a:bodyPr/>
        <a:lstStyle/>
        <a:p>
          <a:endParaRPr lang="zh-TW" altLang="en-US"/>
        </a:p>
      </dgm:t>
    </dgm:pt>
    <dgm:pt modelId="{4FE31E84-BE42-4CB7-B0F6-18CFD9808E94}" type="pres">
      <dgm:prSet presAssocID="{4435FE80-3C62-4692-A1D6-B878333BE62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D72783-9486-4DD3-A5C7-130F05E2076B}" type="pres">
      <dgm:prSet presAssocID="{4435FE80-3C62-4692-A1D6-B878333BE62E}" presName="gear2srcNode" presStyleLbl="node1" presStyleIdx="1" presStyleCnt="3"/>
      <dgm:spPr/>
      <dgm:t>
        <a:bodyPr/>
        <a:lstStyle/>
        <a:p>
          <a:endParaRPr lang="zh-TW" altLang="en-US"/>
        </a:p>
      </dgm:t>
    </dgm:pt>
    <dgm:pt modelId="{08B1D3ED-0F41-43BD-A199-A9A08E4DE7D2}" type="pres">
      <dgm:prSet presAssocID="{4435FE80-3C62-4692-A1D6-B878333BE62E}" presName="gear2dstNode" presStyleLbl="node1" presStyleIdx="1" presStyleCnt="3"/>
      <dgm:spPr/>
      <dgm:t>
        <a:bodyPr/>
        <a:lstStyle/>
        <a:p>
          <a:endParaRPr lang="zh-TW" altLang="en-US"/>
        </a:p>
      </dgm:t>
    </dgm:pt>
    <dgm:pt modelId="{6714AF06-3EA4-4451-95B1-A5CA35FC3E6A}" type="pres">
      <dgm:prSet presAssocID="{EC086B98-67B5-45C6-9FCE-70C99A7DF486}" presName="gear3" presStyleLbl="node1" presStyleIdx="2" presStyleCnt="3" custLinFactNeighborX="4242" custLinFactNeighborY="1212"/>
      <dgm:spPr/>
      <dgm:t>
        <a:bodyPr/>
        <a:lstStyle/>
        <a:p>
          <a:endParaRPr lang="zh-TW" altLang="en-US"/>
        </a:p>
      </dgm:t>
    </dgm:pt>
    <dgm:pt modelId="{37AB7C6C-D2A7-4C81-82D3-03B3A50FDA54}" type="pres">
      <dgm:prSet presAssocID="{EC086B98-67B5-45C6-9FCE-70C99A7DF48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F0D7D9-B7EE-476E-A281-923198D4D33B}" type="pres">
      <dgm:prSet presAssocID="{EC086B98-67B5-45C6-9FCE-70C99A7DF486}" presName="gear3srcNode" presStyleLbl="node1" presStyleIdx="2" presStyleCnt="3"/>
      <dgm:spPr/>
      <dgm:t>
        <a:bodyPr/>
        <a:lstStyle/>
        <a:p>
          <a:endParaRPr lang="zh-TW" altLang="en-US"/>
        </a:p>
      </dgm:t>
    </dgm:pt>
    <dgm:pt modelId="{81FD5A2D-53A0-4D22-8A5C-CF87D258153F}" type="pres">
      <dgm:prSet presAssocID="{EC086B98-67B5-45C6-9FCE-70C99A7DF486}" presName="gear3dstNode" presStyleLbl="node1" presStyleIdx="2" presStyleCnt="3"/>
      <dgm:spPr/>
      <dgm:t>
        <a:bodyPr/>
        <a:lstStyle/>
        <a:p>
          <a:endParaRPr lang="zh-TW" altLang="en-US"/>
        </a:p>
      </dgm:t>
    </dgm:pt>
    <dgm:pt modelId="{7EE44D52-4267-411B-A97D-9E6FC88C4A50}" type="pres">
      <dgm:prSet presAssocID="{6B0F7A1C-F794-4DB7-9169-43658B4CE934}" presName="connector1" presStyleLbl="sibTrans2D1" presStyleIdx="0" presStyleCnt="3" custLinFactNeighborX="7024" custLinFactNeighborY="-2194"/>
      <dgm:spPr/>
      <dgm:t>
        <a:bodyPr/>
        <a:lstStyle/>
        <a:p>
          <a:endParaRPr lang="zh-TW" altLang="en-US"/>
        </a:p>
      </dgm:t>
    </dgm:pt>
    <dgm:pt modelId="{DDF5FDD1-2336-4399-8EA4-A34ADD888F50}" type="pres">
      <dgm:prSet presAssocID="{2C9AFA02-1929-4222-A9E0-67361C716A63}" presName="connector2" presStyleLbl="sibTrans2D1" presStyleIdx="1" presStyleCnt="3" custAng="16955972" custLinFactNeighborX="-9667" custLinFactNeighborY="10875"/>
      <dgm:spPr/>
      <dgm:t>
        <a:bodyPr/>
        <a:lstStyle/>
        <a:p>
          <a:endParaRPr lang="zh-TW" altLang="en-US"/>
        </a:p>
      </dgm:t>
    </dgm:pt>
    <dgm:pt modelId="{AEC88426-4436-4E09-95B9-8CF83718435D}" type="pres">
      <dgm:prSet presAssocID="{B5F8AAB7-3998-4A39-BF1C-7D2B0EFAA86A}" presName="connector3" presStyleLbl="sibTrans2D1" presStyleIdx="2" presStyleCnt="3" custAng="1544161" custLinFactNeighborX="1768" custLinFactNeighborY="-3362"/>
      <dgm:spPr/>
      <dgm:t>
        <a:bodyPr/>
        <a:lstStyle/>
        <a:p>
          <a:endParaRPr lang="zh-TW" altLang="en-US"/>
        </a:p>
      </dgm:t>
    </dgm:pt>
  </dgm:ptLst>
  <dgm:cxnLst>
    <dgm:cxn modelId="{62DCCFD0-9581-4E79-89BA-41314807E152}" type="presOf" srcId="{EC086B98-67B5-45C6-9FCE-70C99A7DF486}" destId="{6714AF06-3EA4-4451-95B1-A5CA35FC3E6A}" srcOrd="0" destOrd="0" presId="urn:microsoft.com/office/officeart/2005/8/layout/gear1"/>
    <dgm:cxn modelId="{7CE4D650-CE43-48B8-91B4-2E341D4D7A2B}" srcId="{6BDA15C2-5796-4C5C-ACE4-6E826D9F8816}" destId="{4435FE80-3C62-4692-A1D6-B878333BE62E}" srcOrd="1" destOrd="0" parTransId="{3D6EF2CD-80FD-476D-8EF8-571ABBDF891E}" sibTransId="{2C9AFA02-1929-4222-A9E0-67361C716A63}"/>
    <dgm:cxn modelId="{BA600238-7BD4-4AA2-8CB4-231F019A83A0}" type="presOf" srcId="{EC086B98-67B5-45C6-9FCE-70C99A7DF486}" destId="{22F0D7D9-B7EE-476E-A281-923198D4D33B}" srcOrd="2" destOrd="0" presId="urn:microsoft.com/office/officeart/2005/8/layout/gear1"/>
    <dgm:cxn modelId="{E6980DF1-0FA8-4B11-976E-79E5733C94C2}" srcId="{6BDA15C2-5796-4C5C-ACE4-6E826D9F8816}" destId="{C06E1701-0376-49D4-88BC-49908695FA6B}" srcOrd="3" destOrd="0" parTransId="{8E9FDF77-A4C7-4F17-BA41-990D11DE65A1}" sibTransId="{3072669F-6923-4E3A-BCB3-24A74C79ACB3}"/>
    <dgm:cxn modelId="{261A38F5-E15B-4235-8677-F16500CD5F30}" type="presOf" srcId="{6BDA15C2-5796-4C5C-ACE4-6E826D9F8816}" destId="{8F159A19-7431-4C32-8A74-E29FEB1C6140}" srcOrd="0" destOrd="0" presId="urn:microsoft.com/office/officeart/2005/8/layout/gear1"/>
    <dgm:cxn modelId="{E7B45350-8006-4EF9-87E0-B4AB2E6D6F55}" srcId="{6BDA15C2-5796-4C5C-ACE4-6E826D9F8816}" destId="{041D920C-9579-43F7-9770-C6B2B090DC88}" srcOrd="0" destOrd="0" parTransId="{01188387-AE3B-44AF-B922-545404811B42}" sibTransId="{6B0F7A1C-F794-4DB7-9169-43658B4CE934}"/>
    <dgm:cxn modelId="{5F498357-BE82-4485-8BA9-328DAB3C79C9}" type="presOf" srcId="{041D920C-9579-43F7-9770-C6B2B090DC88}" destId="{53B777B2-75E5-48CF-9A37-C90E07035DB7}" srcOrd="2" destOrd="0" presId="urn:microsoft.com/office/officeart/2005/8/layout/gear1"/>
    <dgm:cxn modelId="{24E25A14-F42C-4238-8307-0C48DBD53101}" type="presOf" srcId="{EC086B98-67B5-45C6-9FCE-70C99A7DF486}" destId="{81FD5A2D-53A0-4D22-8A5C-CF87D258153F}" srcOrd="3" destOrd="0" presId="urn:microsoft.com/office/officeart/2005/8/layout/gear1"/>
    <dgm:cxn modelId="{0C567C39-291F-425F-8C54-333183AEBFF8}" type="presOf" srcId="{2C9AFA02-1929-4222-A9E0-67361C716A63}" destId="{DDF5FDD1-2336-4399-8EA4-A34ADD888F50}" srcOrd="0" destOrd="0" presId="urn:microsoft.com/office/officeart/2005/8/layout/gear1"/>
    <dgm:cxn modelId="{C83012D7-0C08-43ED-B231-09BE9A24A9A8}" type="presOf" srcId="{B5F8AAB7-3998-4A39-BF1C-7D2B0EFAA86A}" destId="{AEC88426-4436-4E09-95B9-8CF83718435D}" srcOrd="0" destOrd="0" presId="urn:microsoft.com/office/officeart/2005/8/layout/gear1"/>
    <dgm:cxn modelId="{A7D12901-96D6-4637-844B-D3B1764092EB}" srcId="{6BDA15C2-5796-4C5C-ACE4-6E826D9F8816}" destId="{7D2D61BF-258D-4BA3-8AC0-454B9CB19F29}" srcOrd="5" destOrd="0" parTransId="{AB37ED70-6910-459A-A494-FF7017C4DEE2}" sibTransId="{BA63E2EF-71DF-465A-B309-748BC9996294}"/>
    <dgm:cxn modelId="{E5B8BA5E-2830-4D37-B824-7437B207DB51}" type="presOf" srcId="{6B0F7A1C-F794-4DB7-9169-43658B4CE934}" destId="{7EE44D52-4267-411B-A97D-9E6FC88C4A50}" srcOrd="0" destOrd="0" presId="urn:microsoft.com/office/officeart/2005/8/layout/gear1"/>
    <dgm:cxn modelId="{C6F08C36-BAB1-4BDD-8134-5661EAD44E9F}" type="presOf" srcId="{EC086B98-67B5-45C6-9FCE-70C99A7DF486}" destId="{37AB7C6C-D2A7-4C81-82D3-03B3A50FDA54}" srcOrd="1" destOrd="0" presId="urn:microsoft.com/office/officeart/2005/8/layout/gear1"/>
    <dgm:cxn modelId="{B1BEB523-7C39-4295-9353-0B8196438F37}" srcId="{6BDA15C2-5796-4C5C-ACE4-6E826D9F8816}" destId="{DC2CD2FA-0B0E-4BB9-94F6-6327A75B8758}" srcOrd="4" destOrd="0" parTransId="{83D711BA-7153-4FCC-A338-0175DB09C904}" sibTransId="{3A261D2D-8BAA-4216-AF80-444430FB7BA1}"/>
    <dgm:cxn modelId="{F2DA410D-A796-4B31-A9D8-D2E71782020B}" type="presOf" srcId="{041D920C-9579-43F7-9770-C6B2B090DC88}" destId="{D924232F-1659-46A7-9AA7-649D5F8CE36E}" srcOrd="1" destOrd="0" presId="urn:microsoft.com/office/officeart/2005/8/layout/gear1"/>
    <dgm:cxn modelId="{B506A46D-A899-4FAD-A656-3BEA79BB3FD6}" type="presOf" srcId="{4435FE80-3C62-4692-A1D6-B878333BE62E}" destId="{92D72783-9486-4DD3-A5C7-130F05E2076B}" srcOrd="1" destOrd="0" presId="urn:microsoft.com/office/officeart/2005/8/layout/gear1"/>
    <dgm:cxn modelId="{F68F918A-3DC9-4D04-A797-14DD466BAC3E}" srcId="{6BDA15C2-5796-4C5C-ACE4-6E826D9F8816}" destId="{EC086B98-67B5-45C6-9FCE-70C99A7DF486}" srcOrd="2" destOrd="0" parTransId="{04C30B36-1A12-4970-90F8-1EC274F2522C}" sibTransId="{B5F8AAB7-3998-4A39-BF1C-7D2B0EFAA86A}"/>
    <dgm:cxn modelId="{D63CEB8A-A9FA-4375-AF65-B3AD6E10408D}" type="presOf" srcId="{4435FE80-3C62-4692-A1D6-B878333BE62E}" destId="{08B1D3ED-0F41-43BD-A199-A9A08E4DE7D2}" srcOrd="2" destOrd="0" presId="urn:microsoft.com/office/officeart/2005/8/layout/gear1"/>
    <dgm:cxn modelId="{1DE00544-F675-4EC9-9493-D87156FB45F0}" type="presOf" srcId="{041D920C-9579-43F7-9770-C6B2B090DC88}" destId="{85F9705F-6582-4B34-B6FB-626B1E763CFD}" srcOrd="0" destOrd="0" presId="urn:microsoft.com/office/officeart/2005/8/layout/gear1"/>
    <dgm:cxn modelId="{A2262868-E3B4-4BE9-B37B-EB797585E06C}" type="presOf" srcId="{4435FE80-3C62-4692-A1D6-B878333BE62E}" destId="{4FE31E84-BE42-4CB7-B0F6-18CFD9808E94}" srcOrd="0" destOrd="0" presId="urn:microsoft.com/office/officeart/2005/8/layout/gear1"/>
    <dgm:cxn modelId="{EC55C302-2BF4-4DD4-977A-1C2AED678DFB}" type="presParOf" srcId="{8F159A19-7431-4C32-8A74-E29FEB1C6140}" destId="{85F9705F-6582-4B34-B6FB-626B1E763CFD}" srcOrd="0" destOrd="0" presId="urn:microsoft.com/office/officeart/2005/8/layout/gear1"/>
    <dgm:cxn modelId="{6F9E2F1F-B5BD-4644-97CD-C098E9C86243}" type="presParOf" srcId="{8F159A19-7431-4C32-8A74-E29FEB1C6140}" destId="{D924232F-1659-46A7-9AA7-649D5F8CE36E}" srcOrd="1" destOrd="0" presId="urn:microsoft.com/office/officeart/2005/8/layout/gear1"/>
    <dgm:cxn modelId="{643062A4-7260-4CE0-9F93-7AABC2F0E981}" type="presParOf" srcId="{8F159A19-7431-4C32-8A74-E29FEB1C6140}" destId="{53B777B2-75E5-48CF-9A37-C90E07035DB7}" srcOrd="2" destOrd="0" presId="urn:microsoft.com/office/officeart/2005/8/layout/gear1"/>
    <dgm:cxn modelId="{0E90F19F-14B5-4784-B3C8-39B2273FD0C8}" type="presParOf" srcId="{8F159A19-7431-4C32-8A74-E29FEB1C6140}" destId="{4FE31E84-BE42-4CB7-B0F6-18CFD9808E94}" srcOrd="3" destOrd="0" presId="urn:microsoft.com/office/officeart/2005/8/layout/gear1"/>
    <dgm:cxn modelId="{4D865824-4106-4C7A-BC1B-E9D3B12FE9AB}" type="presParOf" srcId="{8F159A19-7431-4C32-8A74-E29FEB1C6140}" destId="{92D72783-9486-4DD3-A5C7-130F05E2076B}" srcOrd="4" destOrd="0" presId="urn:microsoft.com/office/officeart/2005/8/layout/gear1"/>
    <dgm:cxn modelId="{7A3613DE-F8F9-4BA4-BC20-78F06639372B}" type="presParOf" srcId="{8F159A19-7431-4C32-8A74-E29FEB1C6140}" destId="{08B1D3ED-0F41-43BD-A199-A9A08E4DE7D2}" srcOrd="5" destOrd="0" presId="urn:microsoft.com/office/officeart/2005/8/layout/gear1"/>
    <dgm:cxn modelId="{C42D57E4-0727-41A3-A3E7-1349E0132A6E}" type="presParOf" srcId="{8F159A19-7431-4C32-8A74-E29FEB1C6140}" destId="{6714AF06-3EA4-4451-95B1-A5CA35FC3E6A}" srcOrd="6" destOrd="0" presId="urn:microsoft.com/office/officeart/2005/8/layout/gear1"/>
    <dgm:cxn modelId="{F35274D8-5135-4471-9DE5-22A974278D30}" type="presParOf" srcId="{8F159A19-7431-4C32-8A74-E29FEB1C6140}" destId="{37AB7C6C-D2A7-4C81-82D3-03B3A50FDA54}" srcOrd="7" destOrd="0" presId="urn:microsoft.com/office/officeart/2005/8/layout/gear1"/>
    <dgm:cxn modelId="{0069F497-EDBB-4C00-B0E5-7FF0C47B2052}" type="presParOf" srcId="{8F159A19-7431-4C32-8A74-E29FEB1C6140}" destId="{22F0D7D9-B7EE-476E-A281-923198D4D33B}" srcOrd="8" destOrd="0" presId="urn:microsoft.com/office/officeart/2005/8/layout/gear1"/>
    <dgm:cxn modelId="{F6859D43-63A9-4BE2-927E-DD0CD6F15A8E}" type="presParOf" srcId="{8F159A19-7431-4C32-8A74-E29FEB1C6140}" destId="{81FD5A2D-53A0-4D22-8A5C-CF87D258153F}" srcOrd="9" destOrd="0" presId="urn:microsoft.com/office/officeart/2005/8/layout/gear1"/>
    <dgm:cxn modelId="{DA0FEB5C-C807-4819-AA36-6EF6D6DCB924}" type="presParOf" srcId="{8F159A19-7431-4C32-8A74-E29FEB1C6140}" destId="{7EE44D52-4267-411B-A97D-9E6FC88C4A50}" srcOrd="10" destOrd="0" presId="urn:microsoft.com/office/officeart/2005/8/layout/gear1"/>
    <dgm:cxn modelId="{EB95116E-64E9-47D0-8ECE-FDAE0BA25941}" type="presParOf" srcId="{8F159A19-7431-4C32-8A74-E29FEB1C6140}" destId="{DDF5FDD1-2336-4399-8EA4-A34ADD888F50}" srcOrd="11" destOrd="0" presId="urn:microsoft.com/office/officeart/2005/8/layout/gear1"/>
    <dgm:cxn modelId="{5D3E6400-E03A-475F-B556-56693D576B9D}" type="presParOf" srcId="{8F159A19-7431-4C32-8A74-E29FEB1C6140}" destId="{AEC88426-4436-4E09-95B9-8CF83718435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DD5E0-26A8-4486-9F95-1AC65CB1C612}">
      <dsp:nvSpPr>
        <dsp:cNvPr id="0" name=""/>
        <dsp:cNvSpPr/>
      </dsp:nvSpPr>
      <dsp:spPr>
        <a:xfrm rot="5400000">
          <a:off x="4745041" y="121395"/>
          <a:ext cx="1848445" cy="1608147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b="0" kern="1200" dirty="0" smtClean="0">
              <a:latin typeface="MS UI Gothic" panose="020B0600070205080204" pitchFamily="34" charset="-128"/>
              <a:ea typeface="MS UI Gothic" panose="020B0600070205080204" pitchFamily="34" charset="-128"/>
            </a:rPr>
            <a:t>網球</a:t>
          </a:r>
          <a:endParaRPr lang="zh-TW" altLang="en-US" sz="3300" b="0" kern="1200" dirty="0">
            <a:latin typeface="MS UI Gothic" panose="020B0600070205080204" pitchFamily="34" charset="-128"/>
            <a:ea typeface="MS UI Gothic" panose="020B0600070205080204" pitchFamily="34" charset="-128"/>
          </a:endParaRPr>
        </a:p>
      </dsp:txBody>
      <dsp:txXfrm rot="-5400000">
        <a:off x="5115793" y="289295"/>
        <a:ext cx="1106941" cy="1272347"/>
      </dsp:txXfrm>
    </dsp:sp>
    <dsp:sp modelId="{0E854A27-E120-48A4-9C57-83DD01EADCCB}">
      <dsp:nvSpPr>
        <dsp:cNvPr id="0" name=""/>
        <dsp:cNvSpPr/>
      </dsp:nvSpPr>
      <dsp:spPr>
        <a:xfrm>
          <a:off x="6522136" y="370935"/>
          <a:ext cx="2062864" cy="1109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732A4-073B-453A-BABC-985C3A565DB3}">
      <dsp:nvSpPr>
        <dsp:cNvPr id="0" name=""/>
        <dsp:cNvSpPr/>
      </dsp:nvSpPr>
      <dsp:spPr>
        <a:xfrm rot="5400000">
          <a:off x="3008242" y="121395"/>
          <a:ext cx="1848445" cy="1608147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2079139"/>
            <a:satOff val="-9594"/>
            <a:lumOff val="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MS UI Gothic" panose="020B0600070205080204" pitchFamily="34" charset="-128"/>
              <a:ea typeface="MS UI Gothic" panose="020B0600070205080204" pitchFamily="34" charset="-128"/>
            </a:rPr>
            <a:t>籃球</a:t>
          </a:r>
          <a:endParaRPr lang="zh-TW" altLang="en-US" sz="3600" kern="1200" dirty="0">
            <a:latin typeface="MS UI Gothic" panose="020B0600070205080204" pitchFamily="34" charset="-128"/>
            <a:ea typeface="MS UI Gothic" panose="020B0600070205080204" pitchFamily="34" charset="-128"/>
          </a:endParaRPr>
        </a:p>
      </dsp:txBody>
      <dsp:txXfrm rot="-5400000">
        <a:off x="3378994" y="289295"/>
        <a:ext cx="1106941" cy="1272347"/>
      </dsp:txXfrm>
    </dsp:sp>
    <dsp:sp modelId="{80033AF3-6879-4863-9672-6FC5402E6148}">
      <dsp:nvSpPr>
        <dsp:cNvPr id="0" name=""/>
        <dsp:cNvSpPr/>
      </dsp:nvSpPr>
      <dsp:spPr>
        <a:xfrm rot="5400000">
          <a:off x="3873314" y="1690355"/>
          <a:ext cx="1848445" cy="1608147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4158277"/>
            <a:satOff val="-19187"/>
            <a:lumOff val="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MS UI Gothic" panose="020B0600070205080204" pitchFamily="34" charset="-128"/>
              <a:ea typeface="MS UI Gothic" panose="020B0600070205080204" pitchFamily="34" charset="-128"/>
            </a:rPr>
            <a:t>羽球</a:t>
          </a:r>
          <a:endParaRPr lang="zh-TW" altLang="en-US" sz="3200" kern="1200" dirty="0">
            <a:latin typeface="MS UI Gothic" panose="020B0600070205080204" pitchFamily="34" charset="-128"/>
            <a:ea typeface="MS UI Gothic" panose="020B0600070205080204" pitchFamily="34" charset="-128"/>
          </a:endParaRPr>
        </a:p>
      </dsp:txBody>
      <dsp:txXfrm rot="-5400000">
        <a:off x="4244066" y="1858255"/>
        <a:ext cx="1106941" cy="1272347"/>
      </dsp:txXfrm>
    </dsp:sp>
    <dsp:sp modelId="{E802F8A0-18B7-48CA-876F-8FAE583B20D8}">
      <dsp:nvSpPr>
        <dsp:cNvPr id="0" name=""/>
        <dsp:cNvSpPr/>
      </dsp:nvSpPr>
      <dsp:spPr>
        <a:xfrm>
          <a:off x="900037" y="396052"/>
          <a:ext cx="1996320" cy="1109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smtClean="0">
              <a:latin typeface="MS UI Gothic" panose="020B0600070205080204" pitchFamily="34" charset="-128"/>
              <a:ea typeface="MS UI Gothic" panose="020B0600070205080204" pitchFamily="34" charset="-128"/>
            </a:rPr>
            <a:t>男籃。女籃</a:t>
          </a:r>
          <a:endParaRPr lang="zh-TW" altLang="en-US" sz="3300" kern="1200" dirty="0">
            <a:latin typeface="MS UI Gothic" panose="020B0600070205080204" pitchFamily="34" charset="-128"/>
            <a:ea typeface="MS UI Gothic" panose="020B0600070205080204" pitchFamily="34" charset="-128"/>
          </a:endParaRPr>
        </a:p>
      </dsp:txBody>
      <dsp:txXfrm>
        <a:off x="900037" y="396052"/>
        <a:ext cx="1996320" cy="1109067"/>
      </dsp:txXfrm>
    </dsp:sp>
    <dsp:sp modelId="{3FE6ECB8-5B29-475A-B331-D800A785F3A8}">
      <dsp:nvSpPr>
        <dsp:cNvPr id="0" name=""/>
        <dsp:cNvSpPr/>
      </dsp:nvSpPr>
      <dsp:spPr>
        <a:xfrm rot="5400000">
          <a:off x="5610113" y="1690355"/>
          <a:ext cx="1848445" cy="1608147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6237415"/>
            <a:satOff val="-28781"/>
            <a:lumOff val="105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MS UI Gothic" panose="020B0600070205080204" pitchFamily="34" charset="-128"/>
              <a:ea typeface="MS UI Gothic" panose="020B0600070205080204" pitchFamily="34" charset="-128"/>
            </a:rPr>
            <a:t>桌球</a:t>
          </a:r>
          <a:endParaRPr lang="zh-TW" altLang="en-US" sz="3200" kern="1200" dirty="0">
            <a:latin typeface="MS UI Gothic" panose="020B0600070205080204" pitchFamily="34" charset="-128"/>
            <a:ea typeface="MS UI Gothic" panose="020B0600070205080204" pitchFamily="34" charset="-128"/>
          </a:endParaRPr>
        </a:p>
      </dsp:txBody>
      <dsp:txXfrm rot="-5400000">
        <a:off x="5980865" y="1858255"/>
        <a:ext cx="1106941" cy="1272347"/>
      </dsp:txXfrm>
    </dsp:sp>
    <dsp:sp modelId="{5832A82C-56F0-4C26-8DAE-BEA73002C259}">
      <dsp:nvSpPr>
        <dsp:cNvPr id="0" name=""/>
        <dsp:cNvSpPr/>
      </dsp:nvSpPr>
      <dsp:spPr>
        <a:xfrm rot="5400000">
          <a:off x="4740379" y="3228576"/>
          <a:ext cx="1848445" cy="1608147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8316554"/>
            <a:satOff val="-38374"/>
            <a:lumOff val="14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排球</a:t>
          </a:r>
          <a:endParaRPr lang="zh-TW" altLang="en-US" sz="33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 rot="-5400000">
        <a:off x="5111131" y="3396476"/>
        <a:ext cx="1106941" cy="1272347"/>
      </dsp:txXfrm>
    </dsp:sp>
    <dsp:sp modelId="{B969259C-44FA-4669-B899-29E576CFAA9B}">
      <dsp:nvSpPr>
        <dsp:cNvPr id="0" name=""/>
        <dsp:cNvSpPr/>
      </dsp:nvSpPr>
      <dsp:spPr>
        <a:xfrm>
          <a:off x="6551857" y="3508856"/>
          <a:ext cx="2854324" cy="1109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smtClean="0">
              <a:latin typeface="MS UI Gothic" panose="020B0600070205080204" pitchFamily="34" charset="-128"/>
              <a:ea typeface="MS UI Gothic" panose="020B0600070205080204" pitchFamily="34" charset="-128"/>
            </a:rPr>
            <a:t>男排。女排</a:t>
          </a:r>
          <a:endParaRPr lang="zh-TW" altLang="en-US" sz="3300" kern="1200" dirty="0">
            <a:latin typeface="MS UI Gothic" panose="020B0600070205080204" pitchFamily="34" charset="-128"/>
            <a:ea typeface="MS UI Gothic" panose="020B0600070205080204" pitchFamily="34" charset="-128"/>
          </a:endParaRPr>
        </a:p>
      </dsp:txBody>
      <dsp:txXfrm>
        <a:off x="6551857" y="3508856"/>
        <a:ext cx="2854324" cy="1109067"/>
      </dsp:txXfrm>
    </dsp:sp>
    <dsp:sp modelId="{62114D98-C98A-4192-B4A4-ED000E11D5CE}">
      <dsp:nvSpPr>
        <dsp:cNvPr id="0" name=""/>
        <dsp:cNvSpPr/>
      </dsp:nvSpPr>
      <dsp:spPr>
        <a:xfrm rot="5400000">
          <a:off x="3010752" y="3228576"/>
          <a:ext cx="1848445" cy="1608147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latin typeface="MS UI Gothic" panose="020B0600070205080204" pitchFamily="34" charset="-128"/>
              <a:ea typeface="MS UI Gothic" panose="020B0600070205080204" pitchFamily="34" charset="-128"/>
            </a:rPr>
            <a:t>壘球</a:t>
          </a:r>
          <a:endParaRPr lang="zh-TW" altLang="en-US" sz="3300" kern="1200" dirty="0">
            <a:latin typeface="MS UI Gothic" panose="020B0600070205080204" pitchFamily="34" charset="-128"/>
            <a:ea typeface="MS UI Gothic" panose="020B0600070205080204" pitchFamily="34" charset="-128"/>
          </a:endParaRPr>
        </a:p>
      </dsp:txBody>
      <dsp:txXfrm rot="-5400000">
        <a:off x="3381504" y="3396476"/>
        <a:ext cx="1106941" cy="12723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51549-ADEC-4B26-89CB-36DF6A170E74}">
      <dsp:nvSpPr>
        <dsp:cNvPr id="0" name=""/>
        <dsp:cNvSpPr/>
      </dsp:nvSpPr>
      <dsp:spPr>
        <a:xfrm>
          <a:off x="0" y="3517442"/>
          <a:ext cx="11424678" cy="120940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下學期</a:t>
          </a:r>
          <a:endParaRPr lang="zh-TW" altLang="en-US" sz="35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0" y="3517442"/>
        <a:ext cx="3427403" cy="1209409"/>
      </dsp:txXfrm>
    </dsp:sp>
    <dsp:sp modelId="{399A43E1-2478-4FE1-A59A-D6774C70688A}">
      <dsp:nvSpPr>
        <dsp:cNvPr id="0" name=""/>
        <dsp:cNvSpPr/>
      </dsp:nvSpPr>
      <dsp:spPr>
        <a:xfrm>
          <a:off x="0" y="2106465"/>
          <a:ext cx="11424678" cy="1209409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上學期</a:t>
          </a:r>
          <a:endParaRPr lang="zh-TW" altLang="en-US" sz="35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0" y="2106465"/>
        <a:ext cx="3427403" cy="1209409"/>
      </dsp:txXfrm>
    </dsp:sp>
    <dsp:sp modelId="{A775390F-0681-4D3C-9CD9-4C9A007C3CE5}">
      <dsp:nvSpPr>
        <dsp:cNvPr id="0" name=""/>
        <dsp:cNvSpPr/>
      </dsp:nvSpPr>
      <dsp:spPr>
        <a:xfrm>
          <a:off x="0" y="663704"/>
          <a:ext cx="11424678" cy="1209409"/>
        </a:xfrm>
        <a:prstGeom prst="roundRect">
          <a:avLst>
            <a:gd name="adj" fmla="val 10000"/>
          </a:avLst>
        </a:prstGeom>
        <a:solidFill>
          <a:srgbClr val="FA9090"/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入學</a:t>
          </a:r>
          <a:endParaRPr lang="zh-TW" altLang="en-US" sz="35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0" y="663704"/>
        <a:ext cx="3427403" cy="1209409"/>
      </dsp:txXfrm>
    </dsp:sp>
    <dsp:sp modelId="{8273AADE-3812-4FA8-B6EC-2830196D7C71}">
      <dsp:nvSpPr>
        <dsp:cNvPr id="0" name=""/>
        <dsp:cNvSpPr/>
      </dsp:nvSpPr>
      <dsp:spPr>
        <a:xfrm>
          <a:off x="7628837" y="796271"/>
          <a:ext cx="1511761" cy="10078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新生盃</a:t>
          </a:r>
          <a:endParaRPr lang="zh-TW" altLang="en-US" sz="31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7658356" y="825790"/>
        <a:ext cx="1452723" cy="948803"/>
      </dsp:txXfrm>
    </dsp:sp>
    <dsp:sp modelId="{8AD025EB-6C90-46FB-95E7-F7E396BD846B}">
      <dsp:nvSpPr>
        <dsp:cNvPr id="0" name=""/>
        <dsp:cNvSpPr/>
      </dsp:nvSpPr>
      <dsp:spPr>
        <a:xfrm>
          <a:off x="6329149" y="1804112"/>
          <a:ext cx="2055568" cy="403136"/>
        </a:xfrm>
        <a:custGeom>
          <a:avLst/>
          <a:gdLst/>
          <a:ahLst/>
          <a:cxnLst/>
          <a:rect l="0" t="0" r="0" b="0"/>
          <a:pathLst>
            <a:path>
              <a:moveTo>
                <a:pt x="2055568" y="0"/>
              </a:moveTo>
              <a:lnTo>
                <a:pt x="2055568" y="201568"/>
              </a:lnTo>
              <a:lnTo>
                <a:pt x="0" y="201568"/>
              </a:lnTo>
              <a:lnTo>
                <a:pt x="0" y="40313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A6D93-44E5-4075-A7FA-C5A6C8B021CD}">
      <dsp:nvSpPr>
        <dsp:cNvPr id="0" name=""/>
        <dsp:cNvSpPr/>
      </dsp:nvSpPr>
      <dsp:spPr>
        <a:xfrm>
          <a:off x="5573268" y="2207249"/>
          <a:ext cx="1511761" cy="100784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南化盃</a:t>
          </a:r>
          <a:endParaRPr lang="zh-TW" altLang="en-US" sz="31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5602787" y="2236768"/>
        <a:ext cx="1452723" cy="948803"/>
      </dsp:txXfrm>
    </dsp:sp>
    <dsp:sp modelId="{BF317D27-70AB-48EF-8820-689AA1F2871E}">
      <dsp:nvSpPr>
        <dsp:cNvPr id="0" name=""/>
        <dsp:cNvSpPr/>
      </dsp:nvSpPr>
      <dsp:spPr>
        <a:xfrm>
          <a:off x="4183301" y="3215090"/>
          <a:ext cx="2145847" cy="403136"/>
        </a:xfrm>
        <a:custGeom>
          <a:avLst/>
          <a:gdLst/>
          <a:ahLst/>
          <a:cxnLst/>
          <a:rect l="0" t="0" r="0" b="0"/>
          <a:pathLst>
            <a:path>
              <a:moveTo>
                <a:pt x="2145847" y="0"/>
              </a:moveTo>
              <a:lnTo>
                <a:pt x="2145847" y="201568"/>
              </a:lnTo>
              <a:lnTo>
                <a:pt x="0" y="201568"/>
              </a:lnTo>
              <a:lnTo>
                <a:pt x="0" y="40313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8EE53-3861-4105-BA8B-87F27D28DD4E}">
      <dsp:nvSpPr>
        <dsp:cNvPr id="0" name=""/>
        <dsp:cNvSpPr/>
      </dsp:nvSpPr>
      <dsp:spPr>
        <a:xfrm>
          <a:off x="3427421" y="3618227"/>
          <a:ext cx="1511761" cy="1007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系際盃</a:t>
          </a:r>
          <a:endParaRPr lang="zh-TW" altLang="en-US" sz="31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3456940" y="3647746"/>
        <a:ext cx="1452723" cy="948803"/>
      </dsp:txXfrm>
    </dsp:sp>
    <dsp:sp modelId="{20DFC31C-C35E-4A9C-AA70-DF7D519329F8}">
      <dsp:nvSpPr>
        <dsp:cNvPr id="0" name=""/>
        <dsp:cNvSpPr/>
      </dsp:nvSpPr>
      <dsp:spPr>
        <a:xfrm>
          <a:off x="6283429" y="3215090"/>
          <a:ext cx="91440" cy="4031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313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4548F7-3638-4888-BC58-CF1B194FF328}">
      <dsp:nvSpPr>
        <dsp:cNvPr id="0" name=""/>
        <dsp:cNvSpPr/>
      </dsp:nvSpPr>
      <dsp:spPr>
        <a:xfrm>
          <a:off x="5392711" y="3618227"/>
          <a:ext cx="1872876" cy="1007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大化工盃</a:t>
          </a:r>
          <a:endParaRPr lang="zh-TW" altLang="en-US" sz="31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5422230" y="3647746"/>
        <a:ext cx="1813838" cy="948803"/>
      </dsp:txXfrm>
    </dsp:sp>
    <dsp:sp modelId="{561CEA9F-181A-47BF-A1AF-F4640F399C72}">
      <dsp:nvSpPr>
        <dsp:cNvPr id="0" name=""/>
        <dsp:cNvSpPr/>
      </dsp:nvSpPr>
      <dsp:spPr>
        <a:xfrm>
          <a:off x="6329149" y="3215090"/>
          <a:ext cx="2145847" cy="403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568"/>
              </a:lnTo>
              <a:lnTo>
                <a:pt x="2145847" y="201568"/>
              </a:lnTo>
              <a:lnTo>
                <a:pt x="2145847" y="40313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01B6E2-D0F6-4257-893C-952763B6E20A}">
      <dsp:nvSpPr>
        <dsp:cNvPr id="0" name=""/>
        <dsp:cNvSpPr/>
      </dsp:nvSpPr>
      <dsp:spPr>
        <a:xfrm>
          <a:off x="7719116" y="3618227"/>
          <a:ext cx="1511761" cy="1007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工院盃</a:t>
          </a:r>
          <a:endParaRPr lang="zh-TW" altLang="en-US" sz="31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7748635" y="3647746"/>
        <a:ext cx="1452723" cy="948803"/>
      </dsp:txXfrm>
    </dsp:sp>
    <dsp:sp modelId="{AC5F3C78-58F0-42A1-A2BD-C1CC097CA38F}">
      <dsp:nvSpPr>
        <dsp:cNvPr id="0" name=""/>
        <dsp:cNvSpPr/>
      </dsp:nvSpPr>
      <dsp:spPr>
        <a:xfrm>
          <a:off x="8384718" y="1804112"/>
          <a:ext cx="2055568" cy="403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568"/>
              </a:lnTo>
              <a:lnTo>
                <a:pt x="2055568" y="201568"/>
              </a:lnTo>
              <a:lnTo>
                <a:pt x="2055568" y="40313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A1A664-0B6A-4CE4-AEE7-80213A3EFB1F}">
      <dsp:nvSpPr>
        <dsp:cNvPr id="0" name=""/>
        <dsp:cNvSpPr/>
      </dsp:nvSpPr>
      <dsp:spPr>
        <a:xfrm>
          <a:off x="9684406" y="2207249"/>
          <a:ext cx="1511761" cy="100784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1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OB</a:t>
          </a:r>
          <a:r>
            <a:rPr lang="zh-TW" altLang="en-US" sz="31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賽</a:t>
          </a:r>
          <a:endParaRPr lang="zh-TW" altLang="en-US" sz="31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9713925" y="2236768"/>
        <a:ext cx="1452723" cy="948803"/>
      </dsp:txXfrm>
    </dsp:sp>
    <dsp:sp modelId="{D2CFC665-FE88-4B0C-8EF9-061E419732EB}">
      <dsp:nvSpPr>
        <dsp:cNvPr id="0" name=""/>
        <dsp:cNvSpPr/>
      </dsp:nvSpPr>
      <dsp:spPr>
        <a:xfrm>
          <a:off x="10394567" y="3215090"/>
          <a:ext cx="91440" cy="4031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313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4EDC0-2F9C-4AED-A8E2-A21252E71374}">
      <dsp:nvSpPr>
        <dsp:cNvPr id="0" name=""/>
        <dsp:cNvSpPr/>
      </dsp:nvSpPr>
      <dsp:spPr>
        <a:xfrm>
          <a:off x="9684406" y="3618227"/>
          <a:ext cx="1511761" cy="1007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系砂鍋</a:t>
          </a:r>
          <a:endParaRPr lang="zh-TW" altLang="en-US" sz="31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9713925" y="3647746"/>
        <a:ext cx="1452723" cy="948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351FE-5FAA-497D-AFB3-613ADF6730F2}">
      <dsp:nvSpPr>
        <dsp:cNvPr id="0" name=""/>
        <dsp:cNvSpPr/>
      </dsp:nvSpPr>
      <dsp:spPr>
        <a:xfrm>
          <a:off x="2970196" y="0"/>
          <a:ext cx="2835562" cy="1160938"/>
        </a:xfrm>
        <a:prstGeom prst="roundRect">
          <a:avLst>
            <a:gd name="adj" fmla="val 10000"/>
          </a:avLst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72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tum" panose="020B0600000101010101" pitchFamily="34" charset="-127"/>
              <a:ea typeface="Dotum" panose="020B0600000101010101" pitchFamily="34" charset="-127"/>
            </a:rPr>
            <a:t>收入</a:t>
          </a:r>
          <a:endParaRPr lang="zh-TW" altLang="en-US" sz="7200" b="1" kern="1200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Dotum" panose="020B0600000101010101" pitchFamily="34" charset="-127"/>
            <a:ea typeface="Dotum" panose="020B0600000101010101" pitchFamily="34" charset="-127"/>
          </a:endParaRPr>
        </a:p>
      </dsp:txBody>
      <dsp:txXfrm>
        <a:off x="3004199" y="34003"/>
        <a:ext cx="2767556" cy="1092932"/>
      </dsp:txXfrm>
    </dsp:sp>
    <dsp:sp modelId="{8B1D70B5-1233-4686-80BE-ABFDA820CC57}">
      <dsp:nvSpPr>
        <dsp:cNvPr id="0" name=""/>
        <dsp:cNvSpPr/>
      </dsp:nvSpPr>
      <dsp:spPr>
        <a:xfrm>
          <a:off x="6075067" y="0"/>
          <a:ext cx="2662703" cy="1160938"/>
        </a:xfrm>
        <a:prstGeom prst="roundRect">
          <a:avLst>
            <a:gd name="adj" fmla="val 10000"/>
          </a:avLst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72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tum" panose="020B0600000101010101" pitchFamily="34" charset="-127"/>
              <a:ea typeface="Dotum" panose="020B0600000101010101" pitchFamily="34" charset="-127"/>
            </a:rPr>
            <a:t>支出</a:t>
          </a:r>
          <a:endParaRPr lang="zh-TW" altLang="en-US" sz="7200" b="1" kern="1200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Dotum" panose="020B0600000101010101" pitchFamily="34" charset="-127"/>
            <a:ea typeface="Dotum" panose="020B0600000101010101" pitchFamily="34" charset="-127"/>
          </a:endParaRPr>
        </a:p>
      </dsp:txBody>
      <dsp:txXfrm>
        <a:off x="6109070" y="34003"/>
        <a:ext cx="2594697" cy="1092932"/>
      </dsp:txXfrm>
    </dsp:sp>
    <dsp:sp modelId="{9E4383C7-3BD6-4FE1-9841-3D7A499F38F7}">
      <dsp:nvSpPr>
        <dsp:cNvPr id="0" name=""/>
        <dsp:cNvSpPr/>
      </dsp:nvSpPr>
      <dsp:spPr>
        <a:xfrm>
          <a:off x="5418631" y="4748251"/>
          <a:ext cx="870704" cy="870704"/>
        </a:xfrm>
        <a:prstGeom prst="triangle">
          <a:avLst/>
        </a:prstGeom>
        <a:solidFill>
          <a:schemeClr val="accent4">
            <a:lumMod val="50000"/>
            <a:alpha val="9000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301E9E-89FB-4A45-A0BF-ADFDEFF4825C}">
      <dsp:nvSpPr>
        <dsp:cNvPr id="0" name=""/>
        <dsp:cNvSpPr/>
      </dsp:nvSpPr>
      <dsp:spPr>
        <a:xfrm rot="240000">
          <a:off x="3241073" y="4560883"/>
          <a:ext cx="5225820" cy="365424"/>
        </a:xfrm>
        <a:prstGeom prst="rect">
          <a:avLst/>
        </a:prstGeom>
        <a:solidFill>
          <a:srgbClr val="896D16"/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ACC10-68D1-49E8-BD25-A9AAA777B14C}">
      <dsp:nvSpPr>
        <dsp:cNvPr id="0" name=""/>
        <dsp:cNvSpPr/>
      </dsp:nvSpPr>
      <dsp:spPr>
        <a:xfrm rot="240000">
          <a:off x="6384347" y="3902556"/>
          <a:ext cx="2073806" cy="71617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Dotum" panose="020B0600000101010101" pitchFamily="34" charset="-127"/>
              <a:ea typeface="Dotum" panose="020B0600000101010101" pitchFamily="34" charset="-127"/>
            </a:rPr>
            <a:t>車資</a:t>
          </a:r>
          <a:endParaRPr lang="zh-TW" altLang="en-US" sz="2800" b="1" kern="1200" dirty="0">
            <a:latin typeface="Dotum" panose="020B0600000101010101" pitchFamily="34" charset="-127"/>
            <a:ea typeface="Dotum" panose="020B0600000101010101" pitchFamily="34" charset="-127"/>
          </a:endParaRPr>
        </a:p>
      </dsp:txBody>
      <dsp:txXfrm>
        <a:off x="6419308" y="3937517"/>
        <a:ext cx="2003884" cy="646255"/>
      </dsp:txXfrm>
    </dsp:sp>
    <dsp:sp modelId="{52DB8605-3E4D-4732-9927-8E2B561BA578}">
      <dsp:nvSpPr>
        <dsp:cNvPr id="0" name=""/>
        <dsp:cNvSpPr/>
      </dsp:nvSpPr>
      <dsp:spPr>
        <a:xfrm rot="240000">
          <a:off x="6442394" y="3136336"/>
          <a:ext cx="2073806" cy="716177"/>
        </a:xfrm>
        <a:prstGeom prst="roundRect">
          <a:avLst/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Dotum" panose="020B0600000101010101" pitchFamily="34" charset="-127"/>
              <a:ea typeface="Dotum" panose="020B0600000101010101" pitchFamily="34" charset="-127"/>
            </a:rPr>
            <a:t>報名費</a:t>
          </a:r>
          <a:endParaRPr lang="zh-TW" altLang="en-US" sz="2800" b="1" kern="1200" dirty="0">
            <a:latin typeface="Dotum" panose="020B0600000101010101" pitchFamily="34" charset="-127"/>
            <a:ea typeface="Dotum" panose="020B0600000101010101" pitchFamily="34" charset="-127"/>
          </a:endParaRPr>
        </a:p>
      </dsp:txBody>
      <dsp:txXfrm>
        <a:off x="6477355" y="3171297"/>
        <a:ext cx="2003884" cy="646255"/>
      </dsp:txXfrm>
    </dsp:sp>
    <dsp:sp modelId="{FA40C0C7-52C3-46F3-A568-090405B662D7}">
      <dsp:nvSpPr>
        <dsp:cNvPr id="0" name=""/>
        <dsp:cNvSpPr/>
      </dsp:nvSpPr>
      <dsp:spPr>
        <a:xfrm rot="240000">
          <a:off x="6500441" y="2370117"/>
          <a:ext cx="2073806" cy="716177"/>
        </a:xfrm>
        <a:prstGeom prst="roundRect">
          <a:avLst/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Dotum" panose="020B0600000101010101" pitchFamily="34" charset="-127"/>
              <a:ea typeface="Dotum" panose="020B0600000101010101" pitchFamily="34" charset="-127"/>
            </a:rPr>
            <a:t>住宿費</a:t>
          </a:r>
          <a:endParaRPr lang="zh-TW" altLang="en-US" sz="2800" b="1" kern="1200" dirty="0">
            <a:latin typeface="Dotum" panose="020B0600000101010101" pitchFamily="34" charset="-127"/>
            <a:ea typeface="Dotum" panose="020B0600000101010101" pitchFamily="34" charset="-127"/>
          </a:endParaRPr>
        </a:p>
      </dsp:txBody>
      <dsp:txXfrm>
        <a:off x="6535402" y="2405078"/>
        <a:ext cx="2003884" cy="646255"/>
      </dsp:txXfrm>
    </dsp:sp>
    <dsp:sp modelId="{0472B5A8-3832-4396-9F20-E228A605DD13}">
      <dsp:nvSpPr>
        <dsp:cNvPr id="0" name=""/>
        <dsp:cNvSpPr/>
      </dsp:nvSpPr>
      <dsp:spPr>
        <a:xfrm rot="240000">
          <a:off x="6558488" y="1603897"/>
          <a:ext cx="2073806" cy="716177"/>
        </a:xfrm>
        <a:prstGeom prst="roundRect">
          <a:avLst/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Dotum" panose="020B0600000101010101" pitchFamily="34" charset="-127"/>
              <a:ea typeface="Dotum" panose="020B0600000101010101" pitchFamily="34" charset="-127"/>
            </a:rPr>
            <a:t>球、球衣</a:t>
          </a:r>
          <a:endParaRPr lang="zh-TW" altLang="en-US" sz="2800" b="1" kern="1200" dirty="0">
            <a:latin typeface="Dotum" panose="020B0600000101010101" pitchFamily="34" charset="-127"/>
            <a:ea typeface="Dotum" panose="020B0600000101010101" pitchFamily="34" charset="-127"/>
          </a:endParaRPr>
        </a:p>
      </dsp:txBody>
      <dsp:txXfrm>
        <a:off x="6593449" y="1638858"/>
        <a:ext cx="2003884" cy="646255"/>
      </dsp:txXfrm>
    </dsp:sp>
    <dsp:sp modelId="{74A14C2C-DCDF-4A97-B4DB-22BE3921D804}">
      <dsp:nvSpPr>
        <dsp:cNvPr id="0" name=""/>
        <dsp:cNvSpPr/>
      </dsp:nvSpPr>
      <dsp:spPr>
        <a:xfrm rot="240000">
          <a:off x="3365907" y="3693587"/>
          <a:ext cx="2073806" cy="716177"/>
        </a:xfrm>
        <a:prstGeom prst="roundRect">
          <a:avLst/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Dotum" panose="020B0600000101010101" pitchFamily="34" charset="-127"/>
              <a:ea typeface="Dotum" panose="020B0600000101010101" pitchFamily="34" charset="-127"/>
            </a:rPr>
            <a:t>隊費</a:t>
          </a:r>
          <a:endParaRPr lang="zh-TW" altLang="en-US" sz="2800" b="1" kern="1200" dirty="0">
            <a:latin typeface="Dotum" panose="020B0600000101010101" pitchFamily="34" charset="-127"/>
            <a:ea typeface="Dotum" panose="020B0600000101010101" pitchFamily="34" charset="-127"/>
          </a:endParaRPr>
        </a:p>
      </dsp:txBody>
      <dsp:txXfrm>
        <a:off x="3400868" y="3728548"/>
        <a:ext cx="2003884" cy="646255"/>
      </dsp:txXfrm>
    </dsp:sp>
    <dsp:sp modelId="{4B280840-FE05-4E38-9F6E-4B17EDF2C119}">
      <dsp:nvSpPr>
        <dsp:cNvPr id="0" name=""/>
        <dsp:cNvSpPr/>
      </dsp:nvSpPr>
      <dsp:spPr>
        <a:xfrm rot="240000">
          <a:off x="3423953" y="2927367"/>
          <a:ext cx="2073806" cy="716177"/>
        </a:xfrm>
        <a:prstGeom prst="round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Dotum" panose="020B0600000101010101" pitchFamily="34" charset="-127"/>
              <a:ea typeface="Dotum" panose="020B0600000101010101" pitchFamily="34" charset="-127"/>
            </a:rPr>
            <a:t>補助</a:t>
          </a:r>
          <a:endParaRPr lang="zh-TW" altLang="en-US" sz="2800" b="1" kern="1200" dirty="0">
            <a:latin typeface="Dotum" panose="020B0600000101010101" pitchFamily="34" charset="-127"/>
            <a:ea typeface="Dotum" panose="020B0600000101010101" pitchFamily="34" charset="-127"/>
          </a:endParaRPr>
        </a:p>
      </dsp:txBody>
      <dsp:txXfrm>
        <a:off x="3458914" y="2962328"/>
        <a:ext cx="2003884" cy="6462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E384C5-18AD-4739-BCF5-E9226C3844CB}">
      <dsp:nvSpPr>
        <dsp:cNvPr id="0" name=""/>
        <dsp:cNvSpPr/>
      </dsp:nvSpPr>
      <dsp:spPr>
        <a:xfrm>
          <a:off x="1022599" y="784299"/>
          <a:ext cx="7233083" cy="3738013"/>
        </a:xfrm>
        <a:prstGeom prst="rect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55252-946B-4BBE-AF1A-976043CAF88D}">
      <dsp:nvSpPr>
        <dsp:cNvPr id="0" name=""/>
        <dsp:cNvSpPr/>
      </dsp:nvSpPr>
      <dsp:spPr>
        <a:xfrm>
          <a:off x="1238760" y="1221464"/>
          <a:ext cx="3358811" cy="3197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系上補助車資 及住宿費用</a:t>
          </a: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: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50000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報名費皆由隊費支出</a:t>
          </a:r>
          <a:endParaRPr lang="zh-TW" altLang="en-US" sz="3600" i="1" kern="1200" dirty="0">
            <a:latin typeface="Kozuka Mincho Pro M" pitchFamily="18" charset="-128"/>
            <a:ea typeface="Kozuka Mincho Pro M" pitchFamily="18" charset="-128"/>
            <a:cs typeface="+mn-cs"/>
          </a:endParaRPr>
        </a:p>
      </dsp:txBody>
      <dsp:txXfrm>
        <a:off x="1238760" y="1221464"/>
        <a:ext cx="3358811" cy="3197824"/>
      </dsp:txXfrm>
    </dsp:sp>
    <dsp:sp modelId="{D2FFC622-3F5E-4F17-9C14-F5AF46E5E757}">
      <dsp:nvSpPr>
        <dsp:cNvPr id="0" name=""/>
        <dsp:cNvSpPr/>
      </dsp:nvSpPr>
      <dsp:spPr>
        <a:xfrm>
          <a:off x="4672396" y="1221464"/>
          <a:ext cx="3358811" cy="3197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車資</a:t>
          </a: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:120000</a:t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住宿</a:t>
          </a: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:161490</a:t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       </a:t>
          </a: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281490</a:t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/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r>
            <a:rPr lang="zh-TW" altLang="en-US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報名費</a:t>
          </a: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>:90130</a:t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  <a:t/>
          </a:r>
          <a:br>
            <a:rPr lang="en-US" altLang="zh-TW" sz="3600" i="1" kern="1200" dirty="0" smtClean="0">
              <a:latin typeface="Kozuka Mincho Pro M" pitchFamily="18" charset="-128"/>
              <a:ea typeface="Kozuka Mincho Pro M" pitchFamily="18" charset="-128"/>
              <a:cs typeface="+mn-cs"/>
            </a:rPr>
          </a:br>
          <a:endParaRPr lang="zh-TW" altLang="en-US" sz="3600" i="1" kern="1200" dirty="0">
            <a:latin typeface="Kozuka Mincho Pro M" pitchFamily="18" charset="-128"/>
            <a:ea typeface="Kozuka Mincho Pro M" pitchFamily="18" charset="-128"/>
            <a:cs typeface="+mn-cs"/>
          </a:endParaRPr>
        </a:p>
      </dsp:txBody>
      <dsp:txXfrm>
        <a:off x="4672396" y="1221464"/>
        <a:ext cx="3358811" cy="3197824"/>
      </dsp:txXfrm>
    </dsp:sp>
    <dsp:sp modelId="{39A9A099-D9E6-4C9D-B046-6F3748307EF4}">
      <dsp:nvSpPr>
        <dsp:cNvPr id="0" name=""/>
        <dsp:cNvSpPr/>
      </dsp:nvSpPr>
      <dsp:spPr>
        <a:xfrm>
          <a:off x="274349" y="36240"/>
          <a:ext cx="1413361" cy="1413361"/>
        </a:xfrm>
        <a:prstGeom prst="plus">
          <a:avLst>
            <a:gd name="adj" fmla="val 32810"/>
          </a:avLst>
        </a:prstGeom>
        <a:solidFill>
          <a:srgbClr val="92D050"/>
        </a:solidFill>
        <a:ln w="6350" cap="flat" cmpd="sng" algn="ctr">
          <a:solidFill>
            <a:srgbClr val="92D050"/>
          </a:solidFill>
          <a:prstDash val="solid"/>
          <a:miter lim="800000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981331-6429-45E3-A431-F4DCB071076A}">
      <dsp:nvSpPr>
        <dsp:cNvPr id="0" name=""/>
        <dsp:cNvSpPr/>
      </dsp:nvSpPr>
      <dsp:spPr>
        <a:xfrm>
          <a:off x="7258016" y="544519"/>
          <a:ext cx="1330222" cy="455855"/>
        </a:xfrm>
        <a:prstGeom prst="rect">
          <a:avLst/>
        </a:prstGeom>
        <a:solidFill>
          <a:srgbClr val="FF0000"/>
        </a:solidFill>
        <a:ln w="6350" cap="flat" cmpd="sng" algn="ctr">
          <a:solidFill>
            <a:srgbClr val="FF0000"/>
          </a:solidFill>
          <a:prstDash val="solid"/>
          <a:miter lim="800000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F36E02-4FCE-46A8-B86A-024A529804AA}">
      <dsp:nvSpPr>
        <dsp:cNvPr id="0" name=""/>
        <dsp:cNvSpPr/>
      </dsp:nvSpPr>
      <dsp:spPr>
        <a:xfrm>
          <a:off x="4639141" y="1228302"/>
          <a:ext cx="831" cy="3054230"/>
        </a:xfrm>
        <a:prstGeom prst="line">
          <a:avLst/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9705F-6582-4B34-B6FB-626B1E763CFD}">
      <dsp:nvSpPr>
        <dsp:cNvPr id="0" name=""/>
        <dsp:cNvSpPr/>
      </dsp:nvSpPr>
      <dsp:spPr>
        <a:xfrm>
          <a:off x="5040233" y="1958102"/>
          <a:ext cx="2393235" cy="2393235"/>
        </a:xfrm>
        <a:prstGeom prst="gear9">
          <a:avLst/>
        </a:prstGeom>
        <a:solidFill>
          <a:srgbClr val="D8251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系辦</a:t>
          </a:r>
          <a:endParaRPr lang="zh-TW" altLang="en-US" sz="21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5521380" y="2518706"/>
        <a:ext cx="1430941" cy="1230172"/>
      </dsp:txXfrm>
    </dsp:sp>
    <dsp:sp modelId="{4FE31E84-BE42-4CB7-B0F6-18CFD9808E94}">
      <dsp:nvSpPr>
        <dsp:cNvPr id="0" name=""/>
        <dsp:cNvSpPr/>
      </dsp:nvSpPr>
      <dsp:spPr>
        <a:xfrm>
          <a:off x="3647804" y="1392428"/>
          <a:ext cx="1740535" cy="1740535"/>
        </a:xfrm>
        <a:prstGeom prst="gear6">
          <a:avLst/>
        </a:prstGeom>
        <a:solidFill>
          <a:schemeClr val="bg1"/>
        </a:solidFill>
        <a:ln>
          <a:noFill/>
        </a:ln>
        <a:effectLst>
          <a:glow rad="165100">
            <a:schemeClr val="accent3">
              <a:satMod val="175000"/>
              <a:alpha val="42000"/>
            </a:schemeClr>
          </a:glow>
          <a:outerShdw blurRad="1270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 smtClean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系友會</a:t>
          </a:r>
          <a:endParaRPr lang="zh-TW" altLang="en-US" sz="2100" kern="1200" dirty="0">
            <a:solidFill>
              <a:schemeClr val="tx1"/>
            </a:solidFill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>
        <a:off x="4085989" y="1833261"/>
        <a:ext cx="864165" cy="858869"/>
      </dsp:txXfrm>
    </dsp:sp>
    <dsp:sp modelId="{6714AF06-3EA4-4451-95B1-A5CA35FC3E6A}">
      <dsp:nvSpPr>
        <dsp:cNvPr id="0" name=""/>
        <dsp:cNvSpPr/>
      </dsp:nvSpPr>
      <dsp:spPr>
        <a:xfrm rot="20700000">
          <a:off x="4711282" y="216950"/>
          <a:ext cx="1705369" cy="1705369"/>
        </a:xfrm>
        <a:prstGeom prst="gear6">
          <a:avLst/>
        </a:prstGeom>
        <a:solidFill>
          <a:srgbClr val="28167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 smtClean="0">
              <a:latin typeface="Microsoft YaHei" panose="020B0503020204020204" pitchFamily="34" charset="-122"/>
              <a:ea typeface="Microsoft YaHei" panose="020B0503020204020204" pitchFamily="34" charset="-122"/>
            </a:rPr>
            <a:t>系隊</a:t>
          </a:r>
          <a:endParaRPr lang="zh-TW" altLang="en-US" sz="2100" kern="1200" dirty="0">
            <a:latin typeface="Microsoft YaHei" panose="020B0503020204020204" pitchFamily="34" charset="-122"/>
            <a:ea typeface="Microsoft YaHei" panose="020B0503020204020204" pitchFamily="34" charset="-122"/>
          </a:endParaRPr>
        </a:p>
      </dsp:txBody>
      <dsp:txXfrm rot="-20700000">
        <a:off x="5085319" y="590988"/>
        <a:ext cx="957294" cy="957294"/>
      </dsp:txXfrm>
    </dsp:sp>
    <dsp:sp modelId="{7EE44D52-4267-411B-A97D-9E6FC88C4A50}">
      <dsp:nvSpPr>
        <dsp:cNvPr id="0" name=""/>
        <dsp:cNvSpPr/>
      </dsp:nvSpPr>
      <dsp:spPr>
        <a:xfrm>
          <a:off x="5073103" y="152877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5FDD1-2336-4399-8EA4-A34ADD888F50}">
      <dsp:nvSpPr>
        <dsp:cNvPr id="0" name=""/>
        <dsp:cNvSpPr/>
      </dsp:nvSpPr>
      <dsp:spPr>
        <a:xfrm rot="16955972">
          <a:off x="3124400" y="1248685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88426-4436-4E09-95B9-8CF83718435D}">
      <dsp:nvSpPr>
        <dsp:cNvPr id="0" name=""/>
        <dsp:cNvSpPr/>
      </dsp:nvSpPr>
      <dsp:spPr>
        <a:xfrm rot="1544161">
          <a:off x="4270640" y="-26325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871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94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907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9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718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23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861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105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07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01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5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C94F-8D51-410F-BC1C-E6FC968144AF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57152-FB5C-4949-A98D-7F1AD992FF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401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「成大化工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4941" y="2854096"/>
            <a:ext cx="1289063" cy="130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群組 15"/>
          <p:cNvGrpSpPr/>
          <p:nvPr/>
        </p:nvGrpSpPr>
        <p:grpSpPr>
          <a:xfrm rot="20484013">
            <a:off x="1614561" y="541681"/>
            <a:ext cx="8215018" cy="4852537"/>
            <a:chOff x="2110082" y="1192449"/>
            <a:chExt cx="8215018" cy="4852537"/>
          </a:xfrm>
        </p:grpSpPr>
        <p:cxnSp>
          <p:nvCxnSpPr>
            <p:cNvPr id="11" name="直線接點 10"/>
            <p:cNvCxnSpPr/>
            <p:nvPr/>
          </p:nvCxnSpPr>
          <p:spPr>
            <a:xfrm rot="1115987">
              <a:off x="2110082" y="2349466"/>
              <a:ext cx="3174122" cy="2016729"/>
            </a:xfrm>
            <a:prstGeom prst="line">
              <a:avLst/>
            </a:pr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115987">
              <a:off x="7815991" y="2260310"/>
              <a:ext cx="2028789" cy="3784676"/>
            </a:xfrm>
            <a:prstGeom prst="line">
              <a:avLst/>
            </a:pr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1115987" flipV="1">
              <a:off x="2278716" y="1192449"/>
              <a:ext cx="6755073" cy="2285257"/>
            </a:xfrm>
            <a:prstGeom prst="line">
              <a:avLst/>
            </a:pr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 flipV="1">
              <a:off x="3071812" y="4573896"/>
              <a:ext cx="7253288" cy="11877"/>
            </a:xfrm>
            <a:prstGeom prst="line">
              <a:avLst/>
            </a:pr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字方塊 8"/>
          <p:cNvSpPr txBox="1"/>
          <p:nvPr/>
        </p:nvSpPr>
        <p:spPr>
          <a:xfrm>
            <a:off x="2912030" y="1670643"/>
            <a:ext cx="572464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成大化工</a:t>
            </a:r>
            <a:r>
              <a:rPr lang="en-US" altLang="zh-TW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-</a:t>
            </a:r>
          </a:p>
          <a:p>
            <a:pPr algn="ctr"/>
            <a:r>
              <a:rPr lang="zh-TW" altLang="en-US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系隊的那些事</a:t>
            </a:r>
            <a:endParaRPr lang="en-US" altLang="zh-TW" sz="7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ctr"/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 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cxnSp>
        <p:nvCxnSpPr>
          <p:cNvPr id="18" name="直線接點 17"/>
          <p:cNvCxnSpPr/>
          <p:nvPr/>
        </p:nvCxnSpPr>
        <p:spPr>
          <a:xfrm flipH="1">
            <a:off x="1149086" y="811981"/>
            <a:ext cx="145449" cy="586921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1340054" y="808957"/>
            <a:ext cx="202414" cy="586921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H="1">
            <a:off x="1590270" y="808957"/>
            <a:ext cx="145449" cy="586921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flipH="1">
            <a:off x="1913415" y="817197"/>
            <a:ext cx="145449" cy="586921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H="1" flipV="1">
            <a:off x="1935242" y="1376957"/>
            <a:ext cx="528980" cy="7078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flipH="1" flipV="1">
            <a:off x="2043997" y="847754"/>
            <a:ext cx="528980" cy="7078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H="1">
            <a:off x="2723639" y="822165"/>
            <a:ext cx="145449" cy="586921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 flipH="1">
            <a:off x="2839959" y="849140"/>
            <a:ext cx="368663" cy="296814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flipH="1" flipV="1">
            <a:off x="2849789" y="1173950"/>
            <a:ext cx="329704" cy="287042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H="1">
            <a:off x="3425332" y="826165"/>
            <a:ext cx="145449" cy="586921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 flipH="1">
            <a:off x="3951805" y="811786"/>
            <a:ext cx="145449" cy="586921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 flipH="1" flipV="1">
            <a:off x="3418951" y="1400579"/>
            <a:ext cx="528980" cy="7078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 flipH="1">
            <a:off x="4550799" y="828790"/>
            <a:ext cx="145449" cy="586921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H="1" flipV="1">
            <a:off x="4572626" y="1388550"/>
            <a:ext cx="528980" cy="7078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 flipH="1" flipV="1">
            <a:off x="4681381" y="859347"/>
            <a:ext cx="528980" cy="7078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H="1">
            <a:off x="5308885" y="839203"/>
            <a:ext cx="145449" cy="586921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 flipH="1">
            <a:off x="5819829" y="862886"/>
            <a:ext cx="145449" cy="586921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H="1" flipV="1">
            <a:off x="5365969" y="1141440"/>
            <a:ext cx="528980" cy="7078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 flipH="1" flipV="1">
            <a:off x="6195310" y="821712"/>
            <a:ext cx="528980" cy="7078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H="1" flipV="1">
            <a:off x="6126024" y="1141440"/>
            <a:ext cx="528980" cy="7078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/>
          <p:nvPr/>
        </p:nvCxnSpPr>
        <p:spPr>
          <a:xfrm flipH="1">
            <a:off x="6072128" y="813649"/>
            <a:ext cx="145449" cy="586921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 flipH="1" flipV="1">
            <a:off x="6092488" y="1395266"/>
            <a:ext cx="528980" cy="7078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字方塊 50"/>
          <p:cNvSpPr txBox="1"/>
          <p:nvPr/>
        </p:nvSpPr>
        <p:spPr>
          <a:xfrm>
            <a:off x="5630459" y="5455319"/>
            <a:ext cx="5322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製作人：１０７級體幹 侯季東</a:t>
            </a:r>
            <a:r>
              <a:rPr lang="zh-TW" altLang="en-US" sz="3200" dirty="0" smtClean="0">
                <a:solidFill>
                  <a:srgbClr val="FEFEFD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　</a:t>
            </a:r>
            <a:endParaRPr lang="en-US" altLang="zh-TW" sz="3200" dirty="0">
              <a:solidFill>
                <a:srgbClr val="FEFEFD"/>
              </a:solidFill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166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圓角矩形 17"/>
          <p:cNvSpPr/>
          <p:nvPr/>
        </p:nvSpPr>
        <p:spPr>
          <a:xfrm>
            <a:off x="2751006" y="5969756"/>
            <a:ext cx="9024171" cy="323166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圓角矩形 16"/>
          <p:cNvSpPr/>
          <p:nvPr/>
        </p:nvSpPr>
        <p:spPr>
          <a:xfrm>
            <a:off x="9000198" y="2202551"/>
            <a:ext cx="2774979" cy="1393797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847893664"/>
              </p:ext>
            </p:extLst>
          </p:nvPr>
        </p:nvGraphicFramePr>
        <p:xfrm>
          <a:off x="482050" y="768723"/>
          <a:ext cx="8862588" cy="4558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直線接點 9"/>
          <p:cNvCxnSpPr/>
          <p:nvPr/>
        </p:nvCxnSpPr>
        <p:spPr>
          <a:xfrm flipV="1">
            <a:off x="5141258" y="2615010"/>
            <a:ext cx="2391656" cy="427549"/>
          </a:xfrm>
          <a:prstGeom prst="line">
            <a:avLst/>
          </a:prstGeom>
          <a:ln w="25400" cmpd="thinThick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8252195" y="1842022"/>
            <a:ext cx="38969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u="sng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一個人約需付</a:t>
            </a:r>
            <a:r>
              <a:rPr lang="en-US" altLang="zh-TW" sz="3600" u="sng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1930</a:t>
            </a:r>
            <a:r>
              <a:rPr lang="en-US" altLang="zh-TW" sz="3600" u="sng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!!</a:t>
            </a:r>
          </a:p>
          <a:p>
            <a:pPr algn="ctr"/>
            <a:r>
              <a:rPr lang="zh-TW" altLang="en-US" sz="3600" u="sng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不</a:t>
            </a:r>
            <a:r>
              <a:rPr lang="zh-TW" altLang="en-US" sz="3600" u="sng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加</a:t>
            </a:r>
            <a:r>
              <a:rPr lang="zh-TW" altLang="en-US" sz="3600" u="sng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報名費</a:t>
            </a:r>
            <a:r>
              <a:rPr lang="en-US" altLang="zh-TW" sz="3600" u="sng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~</a:t>
            </a:r>
            <a:endParaRPr lang="en-US" altLang="zh-TW" sz="36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348620" y="5646591"/>
            <a:ext cx="9294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3600" i="1" dirty="0">
                <a:latin typeface="Kozuka Mincho Pro M" pitchFamily="18" charset="-128"/>
                <a:ea typeface="Kozuka Mincho Pro M" pitchFamily="18" charset="-128"/>
              </a:rPr>
              <a:t>為了讓選手能無後顧之憂</a:t>
            </a:r>
            <a:r>
              <a:rPr lang="zh-TW" altLang="en-US" sz="3600" i="1" dirty="0" smtClean="0">
                <a:latin typeface="Kozuka Mincho Pro M" pitchFamily="18" charset="-128"/>
                <a:ea typeface="Kozuka Mincho Pro M" pitchFamily="18" charset="-128"/>
              </a:rPr>
              <a:t>，展</a:t>
            </a:r>
            <a:r>
              <a:rPr lang="zh-TW" altLang="en-US" sz="3600" i="1" dirty="0">
                <a:latin typeface="Kozuka Mincho Pro M" pitchFamily="18" charset="-128"/>
                <a:ea typeface="Kozuka Mincho Pro M" pitchFamily="18" charset="-128"/>
              </a:rPr>
              <a:t>現</a:t>
            </a:r>
            <a:r>
              <a:rPr lang="zh-TW" altLang="en-US" sz="3600" i="1" dirty="0" smtClean="0">
                <a:latin typeface="Kozuka Mincho Pro M" pitchFamily="18" charset="-128"/>
                <a:ea typeface="Kozuka Mincho Pro M" pitchFamily="18" charset="-128"/>
              </a:rPr>
              <a:t>實力</a:t>
            </a:r>
            <a:r>
              <a:rPr lang="en-US" altLang="zh-TW" sz="3600" i="1" dirty="0">
                <a:latin typeface="Kozuka Mincho Pro M" pitchFamily="18" charset="-128"/>
                <a:ea typeface="Kozuka Mincho Pro M" pitchFamily="18" charset="-128"/>
              </a:rPr>
              <a:t>‧ ‧ ‧ ‧ ‧ ‧ ‧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934195" y="768723"/>
            <a:ext cx="6417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800" dirty="0" smtClean="0">
                <a:solidFill>
                  <a:schemeClr val="accent1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由於地點是在台北</a:t>
            </a:r>
            <a:r>
              <a:rPr lang="en-US" altLang="zh-TW" sz="4800" dirty="0" smtClean="0">
                <a:solidFill>
                  <a:schemeClr val="accent1">
                    <a:lumMod val="50000"/>
                  </a:schemeClr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……</a:t>
            </a:r>
            <a:r>
              <a:rPr lang="zh-TW" alt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endParaRPr lang="en-US" altLang="zh-TW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blipFill dpi="0" rotWithShape="1">
            <a:blip r:embed="rId7">
              <a:alphaModFix amt="15000"/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48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圓角矩形 19"/>
          <p:cNvSpPr/>
          <p:nvPr/>
        </p:nvSpPr>
        <p:spPr>
          <a:xfrm>
            <a:off x="1139099" y="4273438"/>
            <a:ext cx="3432901" cy="313493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圓角矩形 17"/>
          <p:cNvSpPr/>
          <p:nvPr/>
        </p:nvSpPr>
        <p:spPr>
          <a:xfrm>
            <a:off x="560209" y="2802266"/>
            <a:ext cx="4636325" cy="262059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圓角矩形 16"/>
          <p:cNvSpPr/>
          <p:nvPr/>
        </p:nvSpPr>
        <p:spPr>
          <a:xfrm>
            <a:off x="1027843" y="2131403"/>
            <a:ext cx="3809621" cy="328722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591932"/>
              </p:ext>
            </p:extLst>
          </p:nvPr>
        </p:nvGraphicFramePr>
        <p:xfrm>
          <a:off x="2290482" y="162947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2863" y="4646889"/>
            <a:ext cx="3676650" cy="895350"/>
          </a:xfrm>
          <a:prstGeom prst="rect">
            <a:avLst/>
          </a:prstGeom>
          <a:effectLst>
            <a:softEdge rad="114300"/>
          </a:effectLst>
        </p:spPr>
      </p:pic>
      <p:sp>
        <p:nvSpPr>
          <p:cNvPr id="6" name="矩形 5"/>
          <p:cNvSpPr/>
          <p:nvPr/>
        </p:nvSpPr>
        <p:spPr>
          <a:xfrm rot="3916070">
            <a:off x="8917075" y="3754452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7076194"/>
              </a:avLst>
            </a:prstTxWarp>
            <a:spAutoFit/>
          </a:bodyPr>
          <a:lstStyle/>
          <a:p>
            <a:pPr algn="ctr"/>
            <a:r>
              <a:rPr lang="zh-TW" altLang="en-US" sz="3600" dirty="0" smtClean="0">
                <a:ln w="0"/>
                <a:latin typeface="MS UI Gothic" panose="020B0600070205080204" pitchFamily="34" charset="-128"/>
                <a:ea typeface="MS UI Gothic" panose="020B0600070205080204" pitchFamily="34" charset="-128"/>
              </a:rPr>
              <a:t>系學</a:t>
            </a:r>
            <a:r>
              <a:rPr lang="zh-TW" altLang="en-US" sz="3600" dirty="0">
                <a:ln w="0"/>
                <a:latin typeface="MS UI Gothic" panose="020B0600070205080204" pitchFamily="34" charset="-128"/>
                <a:ea typeface="MS UI Gothic" panose="020B0600070205080204" pitchFamily="34" charset="-128"/>
              </a:rPr>
              <a:t>會</a:t>
            </a:r>
            <a:endParaRPr lang="zh-TW" altLang="en-US" sz="3600" b="0" cap="none" spc="0" dirty="0">
              <a:ln w="0"/>
              <a:effectLst/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8" name="矩形 7"/>
          <p:cNvSpPr/>
          <p:nvPr/>
        </p:nvSpPr>
        <p:spPr>
          <a:xfrm rot="18771132">
            <a:off x="6004267" y="1548018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9377599"/>
              </a:avLst>
            </a:prstTxWarp>
            <a:spAutoFit/>
          </a:bodyPr>
          <a:lstStyle/>
          <a:p>
            <a:pPr algn="ctr"/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tum" panose="020B0600000101010101" pitchFamily="34" charset="-127"/>
                <a:ea typeface="Dotum" panose="020B0600000101010101" pitchFamily="34" charset="-127"/>
              </a:rPr>
              <a:t>體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otum" panose="020B0600000101010101" pitchFamily="34" charset="-127"/>
                <a:ea typeface="Dotum" panose="020B0600000101010101" pitchFamily="34" charset="-127"/>
              </a:rPr>
              <a:t>幹</a:t>
            </a:r>
            <a:endParaRPr lang="zh-TW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 rot="2852920">
            <a:off x="4320235" y="4259104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0388480"/>
              </a:avLst>
            </a:prstTxWarp>
            <a:spAutoFit/>
          </a:bodyPr>
          <a:lstStyle/>
          <a:p>
            <a:pPr algn="ctr"/>
            <a:r>
              <a:rPr lang="zh-TW" alt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系學會長</a:t>
            </a:r>
            <a:endParaRPr lang="zh-TW" alt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02999" y="1918708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系隊努力為系上爭取榮譽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85792" y="303683"/>
            <a:ext cx="442941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8000" dirty="0" smtClean="0">
                <a:solidFill>
                  <a:schemeClr val="accent1">
                    <a:lumMod val="50000"/>
                  </a:schemeClr>
                </a:solidFill>
                <a:latin typeface="Kozuka Mincho Pro H" pitchFamily="18" charset="-128"/>
                <a:ea typeface="Kozuka Mincho Pro H" pitchFamily="18" charset="-128"/>
              </a:rPr>
              <a:t>互利共生</a:t>
            </a:r>
            <a:r>
              <a:rPr lang="zh-TW" altLang="en-US" sz="3600" dirty="0" smtClean="0">
                <a:latin typeface="Kozuka Mincho Pro M" pitchFamily="18" charset="-128"/>
                <a:ea typeface="Kozuka Mincho Pro M" pitchFamily="18" charset="-128"/>
              </a:rPr>
              <a:t> </a:t>
            </a:r>
            <a:endParaRPr lang="en-US" altLang="zh-TW" sz="36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23460" y="2541105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系辦及系友會做為強力後盾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919281" y="4063711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成大化工更加成功！！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688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圓角矩形 22"/>
          <p:cNvSpPr/>
          <p:nvPr/>
        </p:nvSpPr>
        <p:spPr>
          <a:xfrm>
            <a:off x="9674399" y="1131763"/>
            <a:ext cx="2283049" cy="2532464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圓角矩形 21"/>
          <p:cNvSpPr/>
          <p:nvPr/>
        </p:nvSpPr>
        <p:spPr>
          <a:xfrm>
            <a:off x="7908187" y="3899065"/>
            <a:ext cx="2766959" cy="2855822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圓角矩形 20"/>
          <p:cNvSpPr/>
          <p:nvPr/>
        </p:nvSpPr>
        <p:spPr>
          <a:xfrm>
            <a:off x="6973222" y="2031572"/>
            <a:ext cx="2338633" cy="1632655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圓角矩形 19"/>
          <p:cNvSpPr/>
          <p:nvPr/>
        </p:nvSpPr>
        <p:spPr>
          <a:xfrm>
            <a:off x="5214962" y="4645678"/>
            <a:ext cx="2371701" cy="1995701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圓角矩形 18"/>
          <p:cNvSpPr/>
          <p:nvPr/>
        </p:nvSpPr>
        <p:spPr>
          <a:xfrm>
            <a:off x="4454105" y="3061853"/>
            <a:ext cx="2287217" cy="1071846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圓角矩形 17"/>
          <p:cNvSpPr/>
          <p:nvPr/>
        </p:nvSpPr>
        <p:spPr>
          <a:xfrm>
            <a:off x="1613298" y="3731523"/>
            <a:ext cx="2553860" cy="3023364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圓角矩形 16"/>
          <p:cNvSpPr/>
          <p:nvPr/>
        </p:nvSpPr>
        <p:spPr>
          <a:xfrm>
            <a:off x="1149602" y="668699"/>
            <a:ext cx="2519906" cy="2891211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207170" y="497086"/>
            <a:ext cx="3462338" cy="30628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男籃　２０１６南</a:t>
            </a:r>
            <a:r>
              <a:rPr lang="zh-TW" altLang="en-US" sz="1800" b="1" dirty="0">
                <a:latin typeface="Dotum" panose="020B0600000101010101" pitchFamily="34" charset="-127"/>
                <a:ea typeface="Dotum" panose="020B0600000101010101" pitchFamily="34" charset="-127"/>
              </a:rPr>
              <a:t>化</a:t>
            </a: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盃　　季軍 </a:t>
            </a:r>
            <a:endParaRPr lang="en-US" altLang="zh-TW" sz="1800" b="1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１０５學年</a:t>
            </a:r>
            <a:r>
              <a:rPr lang="zh-TW" altLang="en-US" sz="1800" b="1" dirty="0">
                <a:latin typeface="Dotum" panose="020B0600000101010101" pitchFamily="34" charset="-127"/>
                <a:ea typeface="Dotum" panose="020B0600000101010101" pitchFamily="34" charset="-127"/>
              </a:rPr>
              <a:t>度系際盃季軍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１０５學年</a:t>
            </a:r>
            <a:r>
              <a:rPr lang="zh-TW" altLang="en-US" sz="1800" b="1" dirty="0">
                <a:latin typeface="Dotum" panose="020B0600000101010101" pitchFamily="34" charset="-127"/>
                <a:ea typeface="Dotum" panose="020B0600000101010101" pitchFamily="34" charset="-127"/>
              </a:rPr>
              <a:t>度新生盃亞軍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１０４學年</a:t>
            </a:r>
            <a:r>
              <a:rPr lang="zh-TW" altLang="en-US" sz="1800" b="1" dirty="0">
                <a:latin typeface="Dotum" panose="020B0600000101010101" pitchFamily="34" charset="-127"/>
                <a:ea typeface="Dotum" panose="020B0600000101010101" pitchFamily="34" charset="-127"/>
              </a:rPr>
              <a:t>度新生盃殿軍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２０１５大</a:t>
            </a:r>
            <a:r>
              <a:rPr lang="zh-TW" altLang="en-US" sz="1800" b="1" dirty="0">
                <a:latin typeface="Dotum" panose="020B0600000101010101" pitchFamily="34" charset="-127"/>
                <a:ea typeface="Dotum" panose="020B0600000101010101" pitchFamily="34" charset="-127"/>
              </a:rPr>
              <a:t>化工</a:t>
            </a: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盃　亞軍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１０３學年</a:t>
            </a:r>
            <a:r>
              <a:rPr lang="zh-TW" altLang="en-US" sz="1800" b="1" dirty="0">
                <a:latin typeface="Dotum" panose="020B0600000101010101" pitchFamily="34" charset="-127"/>
                <a:ea typeface="Dotum" panose="020B0600000101010101" pitchFamily="34" charset="-127"/>
              </a:rPr>
              <a:t>度新生盃</a:t>
            </a: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季軍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１０３學年</a:t>
            </a:r>
            <a:r>
              <a:rPr lang="zh-TW" altLang="en-US" sz="1800" b="1" dirty="0">
                <a:latin typeface="Dotum" panose="020B0600000101010101" pitchFamily="34" charset="-127"/>
                <a:ea typeface="Dotum" panose="020B0600000101010101" pitchFamily="34" charset="-127"/>
              </a:rPr>
              <a:t>度工院盃</a:t>
            </a: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殿軍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１０２學年度新生盃冠軍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4310064" y="4459534"/>
            <a:ext cx="4919663" cy="3489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女籃　２０１２南化盃 　亞軍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２０１３大化工盃 冠軍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２０１４南化盃 　殿軍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２０１５南化盃 　殿軍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２０１５喝一杯 　殿軍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２０１６南化盃 　冠軍　　　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7097236" y="3723954"/>
            <a:ext cx="4919663" cy="3489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男排　２０１４大化工杯　冠軍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２０１５大化工杯　季軍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２０１５南化盃　　殿軍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２０１６工院杯　　殿軍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２０１６大化工杯　殿軍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２０１６南化杯　　亞軍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２０１６聯盟賽　　亞軍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２０１７全國系聯杯第四名　　　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8785623" y="970209"/>
            <a:ext cx="4919663" cy="3489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女排　２０１５南化盃　冠軍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２０１５工院盃　殿軍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２０１５聯盟賽　季軍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２０１５大化工盃冠軍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２０１６南化盃　冠軍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２０１６大化工盃冠軍 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２０１６聯盟賽　亞軍　　　</a:t>
            </a:r>
            <a:endParaRPr lang="en-US" altLang="zh-TW" sz="1800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03661" y="3559910"/>
            <a:ext cx="48577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桌球　２０１３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南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化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盃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冠軍</a:t>
            </a:r>
            <a:endParaRPr lang="zh-TW" altLang="zh-TW" b="1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　　　　　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大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化工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盃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冠軍</a:t>
            </a:r>
            <a:endParaRPr lang="zh-TW" altLang="zh-TW" b="1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２０１４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南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化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盃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冠軍</a:t>
            </a:r>
            <a:endParaRPr lang="zh-TW" altLang="zh-TW" b="1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　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大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化工盃 </a:t>
            </a:r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季軍</a:t>
            </a:r>
            <a:endParaRPr lang="zh-TW" altLang="zh-TW" b="1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　　　　　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系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際盃</a:t>
            </a:r>
            <a:r>
              <a:rPr lang="en-US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(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女</a:t>
            </a:r>
            <a:r>
              <a:rPr lang="en-US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) 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季軍</a:t>
            </a:r>
            <a:endParaRPr lang="en-US" altLang="zh-TW" b="1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２０１５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南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化盃 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冠軍</a:t>
            </a:r>
            <a:endParaRPr lang="zh-TW" altLang="zh-TW" b="1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　　　　　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系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際盃</a:t>
            </a:r>
            <a:r>
              <a:rPr lang="en-US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(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女</a:t>
            </a:r>
            <a:r>
              <a:rPr lang="en-US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) 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殿軍</a:t>
            </a:r>
          </a:p>
          <a:p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　　　　　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大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化工盃 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殿軍</a:t>
            </a:r>
            <a:endParaRPr lang="zh-TW" altLang="zh-TW" b="1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２０１６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工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院盃 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冠軍</a:t>
            </a:r>
            <a:endParaRPr lang="zh-TW" altLang="zh-TW" b="1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　　　　　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大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化工盃 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殿軍</a:t>
            </a:r>
            <a:endParaRPr lang="zh-TW" altLang="zh-TW" b="1" dirty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　　　　　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</a:t>
            </a:r>
            <a:r>
              <a:rPr lang="zh-TW" altLang="zh-TW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個人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賽</a:t>
            </a:r>
            <a:r>
              <a:rPr lang="en-US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(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男</a:t>
            </a:r>
            <a:r>
              <a:rPr lang="en-US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) </a:t>
            </a:r>
            <a:r>
              <a:rPr lang="zh-TW" altLang="zh-TW" b="1" dirty="0">
                <a:latin typeface="Dotum" panose="020B0600000101010101" pitchFamily="34" charset="-127"/>
                <a:ea typeface="Dotum" panose="020B0600000101010101" pitchFamily="34" charset="-127"/>
              </a:rPr>
              <a:t>冠軍</a:t>
            </a:r>
            <a:endParaRPr lang="zh-TW" altLang="en-US" b="1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195432" y="1654841"/>
            <a:ext cx="48577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羽球　２０１５南化盃　冠軍</a:t>
            </a:r>
            <a:endParaRPr lang="en-US" altLang="zh-TW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２０１５大化工盃季軍</a:t>
            </a:r>
            <a:endParaRPr lang="en-US" altLang="zh-TW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２０１６南化盃　季軍</a:t>
            </a:r>
            <a:endParaRPr lang="en-US" altLang="zh-TW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２０１６工院盃　亞軍</a:t>
            </a:r>
            <a:endParaRPr lang="en-US" altLang="zh-TW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２０１６大化工盃亞軍</a:t>
            </a:r>
            <a:endParaRPr lang="en-US" altLang="zh-TW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２０１７南化盃　冠軍</a:t>
            </a:r>
            <a:endParaRPr lang="zh-TW" altLang="en-US" b="1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565329" y="2903085"/>
            <a:ext cx="4857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網球</a:t>
            </a:r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　</a:t>
            </a:r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２０１２大化工盃冠軍 </a:t>
            </a:r>
            <a:endParaRPr lang="en-US" altLang="zh-TW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２０１３系</a:t>
            </a:r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際盃亞軍 </a:t>
            </a:r>
            <a:endParaRPr lang="en-US" altLang="zh-TW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２０１６工</a:t>
            </a:r>
            <a:r>
              <a:rPr lang="zh-TW" altLang="en-US" b="1" dirty="0">
                <a:latin typeface="Dotum" panose="020B0600000101010101" pitchFamily="34" charset="-127"/>
                <a:ea typeface="Dotum" panose="020B0600000101010101" pitchFamily="34" charset="-127"/>
              </a:rPr>
              <a:t>院盃季軍 </a:t>
            </a:r>
            <a:endParaRPr lang="en-US" altLang="zh-TW" b="1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r>
              <a:rPr lang="zh-TW" altLang="en-US" b="1" dirty="0" smtClean="0">
                <a:latin typeface="Dotum" panose="020B0600000101010101" pitchFamily="34" charset="-127"/>
                <a:ea typeface="Dotum" panose="020B0600000101010101" pitchFamily="34" charset="-127"/>
              </a:rPr>
              <a:t>　　　２０１６大化工盃亞軍</a:t>
            </a:r>
            <a:endParaRPr lang="zh-TW" altLang="en-US" b="1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565329" y="237067"/>
            <a:ext cx="574814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0" b="1" dirty="0" smtClean="0">
                <a:solidFill>
                  <a:schemeClr val="accent1">
                    <a:lumMod val="50000"/>
                  </a:schemeClr>
                </a:solidFill>
                <a:latin typeface="Kozuka Mincho Pro H" pitchFamily="18" charset="-128"/>
                <a:ea typeface="Kozuka Mincho Pro H" pitchFamily="18" charset="-128"/>
              </a:rPr>
              <a:t>　榮譽榜</a:t>
            </a:r>
            <a:endParaRPr lang="en-US" altLang="zh-TW" sz="8000" b="1" dirty="0">
              <a:solidFill>
                <a:schemeClr val="accent1">
                  <a:lumMod val="50000"/>
                </a:schemeClr>
              </a:solidFill>
              <a:latin typeface="Kozuka Mincho Pro H" pitchFamily="18" charset="-128"/>
              <a:ea typeface="Kozuka Mincho Pro H" pitchFamily="18" charset="-128"/>
            </a:endParaRPr>
          </a:p>
          <a:p>
            <a:r>
              <a:rPr lang="zh-TW" altLang="en-US" sz="3600" dirty="0" smtClean="0">
                <a:solidFill>
                  <a:schemeClr val="accent1">
                    <a:lumMod val="75000"/>
                  </a:schemeClr>
                </a:solidFill>
                <a:latin typeface="Kozuka Mincho Pro M" pitchFamily="18" charset="-128"/>
                <a:ea typeface="Kozuka Mincho Pro M" pitchFamily="18" charset="-128"/>
              </a:rPr>
              <a:t>　那些年</a:t>
            </a:r>
            <a:endParaRPr lang="en-US" altLang="zh-TW" sz="3600" dirty="0">
              <a:solidFill>
                <a:schemeClr val="accent1">
                  <a:lumMod val="75000"/>
                </a:schemeClr>
              </a:solidFill>
              <a:latin typeface="Kozuka Mincho Pro M" pitchFamily="18" charset="-128"/>
              <a:ea typeface="Kozuka Mincho Pro M" pitchFamily="18" charset="-128"/>
            </a:endParaRPr>
          </a:p>
          <a:p>
            <a:r>
              <a:rPr lang="zh-TW" altLang="en-US" sz="3600" dirty="0" smtClean="0">
                <a:solidFill>
                  <a:schemeClr val="accent1">
                    <a:lumMod val="75000"/>
                  </a:schemeClr>
                </a:solidFill>
                <a:latin typeface="Kozuka Mincho Pro M" pitchFamily="18" charset="-128"/>
                <a:ea typeface="Kozuka Mincho Pro M" pitchFamily="18" charset="-128"/>
              </a:rPr>
              <a:t>我們拿過的獎盃 </a:t>
            </a:r>
            <a:endParaRPr lang="en-US" altLang="zh-TW" sz="3600" dirty="0">
              <a:solidFill>
                <a:schemeClr val="accent1">
                  <a:lumMod val="75000"/>
                </a:schemeClr>
              </a:solidFill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0876122" y="4154518"/>
            <a:ext cx="738664" cy="19792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還有更</a:t>
            </a:r>
            <a:r>
              <a:rPr lang="zh-TW" altLang="en-US" sz="3600" b="1" dirty="0">
                <a:solidFill>
                  <a:schemeClr val="accent1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多</a:t>
            </a:r>
          </a:p>
        </p:txBody>
      </p:sp>
    </p:spTree>
    <p:extLst>
      <p:ext uri="{BB962C8B-B14F-4D97-AF65-F5344CB8AC3E}">
        <p14:creationId xmlns:p14="http://schemas.microsoft.com/office/powerpoint/2010/main" val="238030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193160" y="226925"/>
            <a:ext cx="3005951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rgbClr val="FEFEFD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背景相片：</a:t>
            </a:r>
            <a:endParaRPr lang="en-US" altLang="zh-TW" sz="4400" dirty="0" smtClean="0">
              <a:solidFill>
                <a:srgbClr val="FEFEFD"/>
              </a:solidFill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ctr"/>
            <a:r>
              <a:rPr lang="en-US" altLang="zh-TW" sz="4400" dirty="0" smtClean="0">
                <a:solidFill>
                  <a:srgbClr val="FEFEFD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2016</a:t>
            </a:r>
            <a:r>
              <a:rPr lang="zh-TW" altLang="en-US" sz="4400" dirty="0" smtClean="0">
                <a:solidFill>
                  <a:srgbClr val="FEFEFD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系砂鍋</a:t>
            </a:r>
            <a:endParaRPr lang="en-US" altLang="zh-TW" sz="4400" dirty="0" smtClean="0">
              <a:solidFill>
                <a:srgbClr val="FEFEFD"/>
              </a:solidFill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ctr"/>
            <a:r>
              <a:rPr lang="zh-TW" altLang="en-US" sz="4400" dirty="0" smtClean="0">
                <a:solidFill>
                  <a:srgbClr val="FEFEFD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冠軍</a:t>
            </a:r>
            <a:r>
              <a:rPr lang="en-US" altLang="zh-TW" sz="4400" dirty="0" smtClean="0">
                <a:solidFill>
                  <a:srgbClr val="FEFEFD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-107</a:t>
            </a:r>
            <a:r>
              <a:rPr lang="zh-TW" altLang="en-US" sz="4400" dirty="0" smtClean="0">
                <a:solidFill>
                  <a:srgbClr val="FEFEFD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級</a:t>
            </a:r>
            <a:endParaRPr lang="en-US" altLang="zh-TW" sz="4400" dirty="0">
              <a:solidFill>
                <a:srgbClr val="FEFEFD"/>
              </a:solidFill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19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字方塊 18"/>
          <p:cNvSpPr txBox="1"/>
          <p:nvPr/>
        </p:nvSpPr>
        <p:spPr>
          <a:xfrm>
            <a:off x="-1685870" y="2124532"/>
            <a:ext cx="698139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7200" dirty="0" smtClean="0">
                <a:solidFill>
                  <a:srgbClr val="0070C0"/>
                </a:solidFill>
                <a:latin typeface="MS UI Gothic" panose="020B0600070205080204" pitchFamily="34" charset="-128"/>
                <a:ea typeface="MS UI Gothic" panose="020B0600070205080204" pitchFamily="34" charset="-128"/>
              </a:rPr>
              <a:t>    </a:t>
            </a:r>
            <a:r>
              <a:rPr lang="zh-TW" altLang="en-US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系隊</a:t>
            </a:r>
            <a:endParaRPr lang="en-US" altLang="zh-TW" sz="7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ctr"/>
            <a:r>
              <a:rPr lang="zh-TW" altLang="en-US" sz="7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</a:t>
            </a:r>
            <a:r>
              <a:rPr lang="zh-TW" altLang="en-US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與</a:t>
            </a:r>
            <a:endParaRPr lang="en-US" altLang="zh-TW" sz="7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ctr"/>
            <a:r>
              <a:rPr lang="zh-TW" altLang="en-US" sz="7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</a:t>
            </a:r>
            <a:r>
              <a:rPr lang="zh-TW" altLang="en-US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         系隊長們</a:t>
            </a:r>
            <a:endParaRPr lang="en-US" altLang="zh-TW" sz="7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ctr"/>
            <a:r>
              <a:rPr lang="zh-TW" altLang="en-US" sz="3600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  </a:t>
            </a:r>
            <a:endParaRPr lang="en-US" altLang="zh-TW" sz="3600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25" name="圓角矩形 24"/>
          <p:cNvSpPr/>
          <p:nvPr/>
        </p:nvSpPr>
        <p:spPr>
          <a:xfrm rot="5400000">
            <a:off x="5259179" y="1761022"/>
            <a:ext cx="723171" cy="205896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/>
          <p:cNvSpPr/>
          <p:nvPr/>
        </p:nvSpPr>
        <p:spPr>
          <a:xfrm>
            <a:off x="4204642" y="1559049"/>
            <a:ext cx="723171" cy="205896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圓角矩形 21"/>
          <p:cNvSpPr/>
          <p:nvPr/>
        </p:nvSpPr>
        <p:spPr>
          <a:xfrm>
            <a:off x="9667544" y="4974813"/>
            <a:ext cx="723171" cy="205896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圓角矩形 22"/>
          <p:cNvSpPr/>
          <p:nvPr/>
        </p:nvSpPr>
        <p:spPr>
          <a:xfrm>
            <a:off x="10724972" y="4980625"/>
            <a:ext cx="723171" cy="205896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2114255257"/>
              </p:ext>
            </p:extLst>
          </p:nvPr>
        </p:nvGraphicFramePr>
        <p:xfrm>
          <a:off x="2617697" y="556776"/>
          <a:ext cx="10515600" cy="4988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4044913" y="1409077"/>
            <a:ext cx="8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蔡嘉恩</a:t>
            </a:r>
            <a:endParaRPr lang="zh-TW" altLang="en-US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8113893" y="1696068"/>
            <a:ext cx="8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Dotum" panose="020B0600000101010101" pitchFamily="34" charset="-127"/>
                <a:ea typeface="Dotum" panose="020B0600000101010101" pitchFamily="34" charset="-127"/>
              </a:rPr>
              <a:t>黃上倫</a:t>
            </a:r>
            <a:endParaRPr lang="zh-TW" altLang="en-US" dirty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239834" y="3204692"/>
            <a:ext cx="8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邵冠鈞</a:t>
            </a:r>
            <a:endParaRPr lang="zh-TW" altLang="en-US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9007998" y="3279977"/>
            <a:ext cx="8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周庭佑</a:t>
            </a:r>
            <a:endParaRPr lang="zh-TW" altLang="en-US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37044" y="4772084"/>
            <a:ext cx="8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黃立承</a:t>
            </a:r>
            <a:endParaRPr lang="zh-TW" altLang="en-US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9516656" y="4790147"/>
            <a:ext cx="8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呂佳</a:t>
            </a:r>
            <a:r>
              <a:rPr lang="zh-TW" altLang="en-US" dirty="0">
                <a:latin typeface="MS UI Gothic" panose="020B0600070205080204" pitchFamily="34" charset="-128"/>
                <a:ea typeface="MS UI Gothic" panose="020B0600070205080204" pitchFamily="34" charset="-128"/>
              </a:rPr>
              <a:t>勳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0574084" y="4790147"/>
            <a:ext cx="8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Dotum" panose="020B0600000101010101" pitchFamily="34" charset="-127"/>
                <a:ea typeface="Dotum" panose="020B0600000101010101" pitchFamily="34" charset="-127"/>
              </a:rPr>
              <a:t>黃</a:t>
            </a:r>
            <a:r>
              <a:rPr lang="zh-TW" altLang="en-US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佳</a:t>
            </a:r>
            <a:r>
              <a:rPr lang="zh-TW" altLang="en-US" dirty="0">
                <a:latin typeface="MS UI Gothic" panose="020B0600070205080204" pitchFamily="34" charset="-128"/>
                <a:ea typeface="MS UI Gothic" panose="020B0600070205080204" pitchFamily="34" charset="-128"/>
              </a:rPr>
              <a:t>琪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5316509" y="1365337"/>
            <a:ext cx="461665" cy="8968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舒俞寧</a:t>
            </a:r>
            <a:endParaRPr lang="zh-TW" altLang="en-US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4918972" y="2124532"/>
            <a:ext cx="1609483" cy="1853345"/>
            <a:chOff x="3330229" y="3046931"/>
            <a:chExt cx="1609483" cy="1853345"/>
          </a:xfrm>
        </p:grpSpPr>
        <p:grpSp>
          <p:nvGrpSpPr>
            <p:cNvPr id="16" name="群組 15"/>
            <p:cNvGrpSpPr/>
            <p:nvPr/>
          </p:nvGrpSpPr>
          <p:grpSpPr>
            <a:xfrm>
              <a:off x="3330229" y="3046931"/>
              <a:ext cx="1609483" cy="1853345"/>
              <a:chOff x="3330229" y="3046931"/>
              <a:chExt cx="1609483" cy="1853345"/>
            </a:xfrm>
          </p:grpSpPr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30229" y="3046931"/>
                <a:ext cx="1609483" cy="1853345"/>
              </a:xfrm>
              <a:prstGeom prst="rect">
                <a:avLst/>
              </a:prstGeom>
            </p:spPr>
          </p:pic>
          <p:sp>
            <p:nvSpPr>
              <p:cNvPr id="15" name="矩形 14"/>
              <p:cNvSpPr/>
              <p:nvPr/>
            </p:nvSpPr>
            <p:spPr>
              <a:xfrm>
                <a:off x="3603812" y="3644153"/>
                <a:ext cx="1035423" cy="6987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latin typeface="MS UI Gothic" panose="020B0600070205080204" pitchFamily="34" charset="-128"/>
                  <a:ea typeface="MS UI Gothic" panose="020B0600070205080204" pitchFamily="34" charset="-128"/>
                </a:endParaRPr>
              </a:p>
            </p:txBody>
          </p:sp>
        </p:grpSp>
        <p:sp>
          <p:nvSpPr>
            <p:cNvPr id="17" name="文字方塊 16"/>
            <p:cNvSpPr txBox="1"/>
            <p:nvPr/>
          </p:nvSpPr>
          <p:spPr>
            <a:xfrm>
              <a:off x="3407847" y="3602212"/>
              <a:ext cx="1454244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3300" dirty="0" smtClean="0">
                  <a:latin typeface="MS UI Gothic" panose="020B0600070205080204" pitchFamily="34" charset="-128"/>
                  <a:ea typeface="MS UI Gothic" panose="020B0600070205080204" pitchFamily="34" charset="-128"/>
                </a:rPr>
                <a:t>橄欖球</a:t>
              </a:r>
              <a:endParaRPr lang="zh-TW" altLang="en-US" sz="3300" dirty="0">
                <a:latin typeface="MS UI Gothic" panose="020B0600070205080204" pitchFamily="34" charset="-128"/>
                <a:ea typeface="MS UI Gothic" panose="020B0600070205080204" pitchFamily="34" charset="-128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3697940" y="4147082"/>
              <a:ext cx="8740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latin typeface="MS UI Gothic" panose="020B0600070205080204" pitchFamily="34" charset="-128"/>
                  <a:ea typeface="MS UI Gothic" panose="020B0600070205080204" pitchFamily="34" charset="-128"/>
                </a:rPr>
                <a:t>洪榆宗</a:t>
              </a:r>
              <a:endParaRPr lang="zh-TW" altLang="en-US" dirty="0">
                <a:latin typeface="MS UI Gothic" panose="020B0600070205080204" pitchFamily="34" charset="-128"/>
                <a:ea typeface="MS UI Gothic" panose="020B0600070205080204" pitchFamily="34" charset="-128"/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blipFill dpi="0" rotWithShape="1">
            <a:blip r:embed="rId8">
              <a:alphaModFix amt="10000"/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650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圓角矩形 17"/>
          <p:cNvSpPr/>
          <p:nvPr/>
        </p:nvSpPr>
        <p:spPr>
          <a:xfrm>
            <a:off x="1601045" y="4051794"/>
            <a:ext cx="2242907" cy="834532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-23787" y="0"/>
            <a:ext cx="12192000" cy="6858000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圓角矩形 19"/>
          <p:cNvSpPr/>
          <p:nvPr/>
        </p:nvSpPr>
        <p:spPr>
          <a:xfrm>
            <a:off x="8075531" y="4051794"/>
            <a:ext cx="2909727" cy="820244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圓角矩形 18"/>
          <p:cNvSpPr/>
          <p:nvPr/>
        </p:nvSpPr>
        <p:spPr>
          <a:xfrm>
            <a:off x="4772025" y="4051794"/>
            <a:ext cx="1885950" cy="1663206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455156" y="2685467"/>
            <a:ext cx="2079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7200" dirty="0" smtClean="0">
                <a:latin typeface="Andalus" panose="02020603050405020304" pitchFamily="18" charset="-78"/>
                <a:ea typeface="Kozuka Mincho Pro M" pitchFamily="18" charset="-128"/>
                <a:cs typeface="Andalus" panose="02020603050405020304" pitchFamily="18" charset="-78"/>
              </a:rPr>
              <a:t>C</a:t>
            </a:r>
            <a:r>
              <a:rPr lang="en-US" altLang="zh-TW" sz="5400" dirty="0" smtClean="0">
                <a:latin typeface="Andalus" panose="02020603050405020304" pitchFamily="18" charset="-78"/>
                <a:ea typeface="Kozuka Mincho Pro M" pitchFamily="18" charset="-128"/>
                <a:cs typeface="Andalus" panose="02020603050405020304" pitchFamily="18" charset="-78"/>
              </a:rPr>
              <a:t>redit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995331" y="2685467"/>
            <a:ext cx="30235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7200" dirty="0" smtClean="0">
                <a:latin typeface="Andalus" panose="02020603050405020304" pitchFamily="18" charset="-78"/>
                <a:ea typeface="Kozuka Mincho Pro M" pitchFamily="18" charset="-128"/>
                <a:cs typeface="Andalus" panose="02020603050405020304" pitchFamily="18" charset="-78"/>
              </a:rPr>
              <a:t>H</a:t>
            </a:r>
            <a:r>
              <a:rPr lang="en-US" altLang="zh-TW" sz="5400" dirty="0" smtClean="0">
                <a:latin typeface="Andalus" panose="02020603050405020304" pitchFamily="18" charset="-78"/>
                <a:ea typeface="Kozuka Mincho Pro M" pitchFamily="18" charset="-128"/>
                <a:cs typeface="Andalus" panose="02020603050405020304" pitchFamily="18" charset="-78"/>
              </a:rPr>
              <a:t>armony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7214674" y="2685468"/>
            <a:ext cx="43316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7200" dirty="0" smtClean="0">
                <a:latin typeface="Andalus" panose="02020603050405020304" pitchFamily="18" charset="-78"/>
                <a:ea typeface="Kozuka Mincho Pro M" pitchFamily="18" charset="-128"/>
                <a:cs typeface="Andalus" panose="02020603050405020304" pitchFamily="18" charset="-78"/>
              </a:rPr>
              <a:t>E</a:t>
            </a:r>
            <a:r>
              <a:rPr lang="en-US" altLang="zh-TW" sz="5400" dirty="0" smtClean="0">
                <a:latin typeface="Andalus" panose="02020603050405020304" pitchFamily="18" charset="-78"/>
                <a:ea typeface="Kozuka Mincho Pro M" pitchFamily="18" charset="-128"/>
                <a:cs typeface="Andalus" panose="02020603050405020304" pitchFamily="18" charset="-78"/>
              </a:rPr>
              <a:t>ntertainment</a:t>
            </a:r>
          </a:p>
        </p:txBody>
      </p:sp>
      <p:cxnSp>
        <p:nvCxnSpPr>
          <p:cNvPr id="8" name="直線接點 7"/>
          <p:cNvCxnSpPr/>
          <p:nvPr/>
        </p:nvCxnSpPr>
        <p:spPr>
          <a:xfrm>
            <a:off x="1490422" y="3548148"/>
            <a:ext cx="2008884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4067214" y="3548148"/>
            <a:ext cx="2763898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7334276" y="3548148"/>
            <a:ext cx="4172761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1145776" y="3793466"/>
            <a:ext cx="26981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組隊參加競賽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為</a:t>
            </a:r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系上爭取榮譽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223506" y="3793464"/>
            <a:ext cx="233910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透過系隊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增進感情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使</a:t>
            </a:r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同學相處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更加和諧融洽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7584168" y="3793465"/>
            <a:ext cx="35060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在忙</a:t>
            </a:r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碌</a:t>
            </a:r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的課業之餘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調整節奏、娛樂</a:t>
            </a:r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身心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22" name="圓角矩形 21"/>
          <p:cNvSpPr/>
          <p:nvPr/>
        </p:nvSpPr>
        <p:spPr>
          <a:xfrm>
            <a:off x="5056032" y="1942725"/>
            <a:ext cx="1601943" cy="213128"/>
          </a:xfrm>
          <a:prstGeom prst="round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3274217" y="498387"/>
            <a:ext cx="48013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系隊的功能</a:t>
            </a:r>
            <a:endParaRPr lang="en-US" altLang="zh-TW" sz="7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Kozuka Mincho Pro M"/>
            </a:endParaRPr>
          </a:p>
          <a:p>
            <a:pPr algn="ctr"/>
            <a:r>
              <a:rPr lang="en-US" altLang="zh-TW" sz="3600" dirty="0" smtClean="0">
                <a:latin typeface="Andalus" panose="02020603050405020304" pitchFamily="18" charset="-78"/>
                <a:ea typeface="Kozuka Mincho Pro M" pitchFamily="18" charset="-128"/>
                <a:cs typeface="Andalus" panose="02020603050405020304" pitchFamily="18" charset="-78"/>
              </a:rPr>
              <a:t>C</a:t>
            </a:r>
            <a:r>
              <a:rPr lang="zh-TW" altLang="en-US" sz="3600" dirty="0" smtClean="0">
                <a:latin typeface="Andalus" panose="02020603050405020304" pitchFamily="18" charset="-78"/>
                <a:ea typeface="Kozuka Mincho Pro M" pitchFamily="18" charset="-128"/>
                <a:cs typeface="Andalus" panose="02020603050405020304" pitchFamily="18" charset="-78"/>
              </a:rPr>
              <a:t>、</a:t>
            </a:r>
            <a:r>
              <a:rPr lang="en-US" altLang="zh-TW" sz="3600" dirty="0" smtClean="0">
                <a:latin typeface="Andalus" panose="02020603050405020304" pitchFamily="18" charset="-78"/>
                <a:ea typeface="Kozuka Mincho Pro M" pitchFamily="18" charset="-128"/>
                <a:cs typeface="Andalus" panose="02020603050405020304" pitchFamily="18" charset="-78"/>
              </a:rPr>
              <a:t>H</a:t>
            </a:r>
            <a:r>
              <a:rPr lang="zh-TW" altLang="en-US" sz="3600" dirty="0" smtClean="0">
                <a:latin typeface="Andalus" panose="02020603050405020304" pitchFamily="18" charset="-78"/>
                <a:ea typeface="Kozuka Mincho Pro M" pitchFamily="18" charset="-128"/>
                <a:cs typeface="Andalus" panose="02020603050405020304" pitchFamily="18" charset="-78"/>
              </a:rPr>
              <a:t>、</a:t>
            </a:r>
            <a:r>
              <a:rPr lang="en-US" altLang="zh-TW" sz="3600" dirty="0" smtClean="0">
                <a:latin typeface="Andalus" panose="02020603050405020304" pitchFamily="18" charset="-78"/>
                <a:ea typeface="Kozuka Mincho Pro M" pitchFamily="18" charset="-128"/>
                <a:cs typeface="Andalus" panose="02020603050405020304" pitchFamily="18" charset="-78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98315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726093"/>
              </p:ext>
            </p:extLst>
          </p:nvPr>
        </p:nvGraphicFramePr>
        <p:xfrm>
          <a:off x="-166129" y="1621399"/>
          <a:ext cx="11424679" cy="5422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矩形 6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blipFill dpi="0" rotWithShape="1">
            <a:blip r:embed="rId7">
              <a:alphaModFix amt="15000"/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2698765" y="1825625"/>
            <a:ext cx="3123811" cy="518160"/>
          </a:xfrm>
          <a:prstGeom prst="round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36943" y="470060"/>
            <a:ext cx="53912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重大賽</a:t>
            </a:r>
            <a:r>
              <a:rPr lang="zh-TW" altLang="en-US" sz="7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事</a:t>
            </a:r>
            <a:endParaRPr lang="en-US" altLang="zh-TW" sz="7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ctr"/>
            <a:r>
              <a:rPr lang="zh-TW" altLang="en-US" sz="3600" dirty="0" smtClean="0">
                <a:latin typeface="Kozuka Mincho Pro M" pitchFamily="18" charset="-128"/>
                <a:ea typeface="Kozuka Mincho Pro M" pitchFamily="18" charset="-128"/>
              </a:rPr>
              <a:t>             </a:t>
            </a:r>
            <a:r>
              <a:rPr lang="zh-TW" altLang="en-US" sz="3600" i="1" dirty="0" smtClean="0">
                <a:latin typeface="Kozuka Mincho Pro M" pitchFamily="18" charset="-128"/>
                <a:ea typeface="Kozuka Mincho Pro M" pitchFamily="18" charset="-128"/>
              </a:rPr>
              <a:t>也就是獎盃來源 </a:t>
            </a:r>
            <a:endParaRPr lang="en-US" altLang="zh-TW" sz="3600" i="1" dirty="0" smtClean="0">
              <a:latin typeface="Kozuka Mincho Pro M" pitchFamily="18" charset="-128"/>
              <a:ea typeface="Kozuka Mincho Pro M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46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圓角矩形 15"/>
          <p:cNvSpPr/>
          <p:nvPr/>
        </p:nvSpPr>
        <p:spPr>
          <a:xfrm>
            <a:off x="2602040" y="4170805"/>
            <a:ext cx="3493961" cy="1158433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320608" y="3914095"/>
            <a:ext cx="37753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同儕或各年級間的交手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藉由運動</a:t>
            </a:r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互相</a:t>
            </a:r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交流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以</a:t>
            </a:r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球</a:t>
            </a:r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會</a:t>
            </a:r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友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19" name="圓角矩形 18"/>
          <p:cNvSpPr/>
          <p:nvPr/>
        </p:nvSpPr>
        <p:spPr>
          <a:xfrm>
            <a:off x="4638959" y="1864605"/>
            <a:ext cx="3090579" cy="404253"/>
          </a:xfrm>
          <a:prstGeom prst="round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3868855" y="368996"/>
            <a:ext cx="42883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8000" dirty="0">
                <a:solidFill>
                  <a:schemeClr val="accent1">
                    <a:lumMod val="50000"/>
                  </a:schemeClr>
                </a:solidFill>
                <a:latin typeface="Kozuka Mincho Pro H" pitchFamily="18" charset="-128"/>
                <a:ea typeface="Kozuka Mincho Pro H" pitchFamily="18" charset="-128"/>
              </a:rPr>
              <a:t>系上競賽</a:t>
            </a:r>
            <a:endParaRPr lang="en-US" altLang="zh-TW" sz="8000" dirty="0">
              <a:solidFill>
                <a:schemeClr val="accent1">
                  <a:lumMod val="50000"/>
                </a:schemeClr>
              </a:solidFill>
              <a:latin typeface="Kozuka Mincho Pro H" pitchFamily="18" charset="-128"/>
              <a:ea typeface="Kozuka Mincho Pro H" pitchFamily="18" charset="-128"/>
            </a:endParaRPr>
          </a:p>
          <a:p>
            <a:pPr algn="ctr"/>
            <a:r>
              <a:rPr lang="zh-TW" altLang="en-US" sz="3600" dirty="0" smtClean="0">
                <a:latin typeface="Kozuka Mincho Pro M" pitchFamily="18" charset="-128"/>
                <a:ea typeface="Kozuka Mincho Pro M" pitchFamily="18" charset="-128"/>
              </a:rPr>
              <a:t> 甲乙丙 </a:t>
            </a:r>
            <a:r>
              <a:rPr lang="en-US" altLang="zh-TW" sz="3600" dirty="0" smtClean="0">
                <a:latin typeface="Kozuka Mincho Pro M" pitchFamily="18" charset="-128"/>
                <a:ea typeface="Kozuka Mincho Pro M" pitchFamily="18" charset="-128"/>
              </a:rPr>
              <a:t>106</a:t>
            </a:r>
            <a:r>
              <a:rPr lang="zh-TW" altLang="en-US" sz="3600" dirty="0" smtClean="0">
                <a:latin typeface="Kozuka Mincho Pro M" pitchFamily="18" charset="-128"/>
                <a:ea typeface="Kozuka Mincho Pro M" pitchFamily="18" charset="-128"/>
              </a:rPr>
              <a:t> </a:t>
            </a:r>
            <a:r>
              <a:rPr lang="en-US" altLang="zh-TW" sz="3600" dirty="0" smtClean="0">
                <a:latin typeface="Kozuka Mincho Pro M" pitchFamily="18" charset="-128"/>
                <a:ea typeface="Kozuka Mincho Pro M" pitchFamily="18" charset="-128"/>
              </a:rPr>
              <a:t>107</a:t>
            </a:r>
            <a:r>
              <a:rPr lang="zh-TW" altLang="en-US" sz="3600" dirty="0" smtClean="0">
                <a:latin typeface="Kozuka Mincho Pro M" pitchFamily="18" charset="-128"/>
                <a:ea typeface="Kozuka Mincho Pro M" pitchFamily="18" charset="-128"/>
              </a:rPr>
              <a:t> </a:t>
            </a:r>
            <a:endParaRPr lang="en-US" altLang="zh-TW" sz="36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970376" y="2360161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5400" dirty="0" smtClean="0">
                <a:latin typeface="Dotum" panose="020B0600000101010101" pitchFamily="34" charset="-127"/>
                <a:ea typeface="Dotum" panose="020B0600000101010101" pitchFamily="34" charset="-127"/>
              </a:rPr>
              <a:t>系砂鍋</a:t>
            </a:r>
            <a:endParaRPr lang="en-US" altLang="zh-TW" sz="5400" dirty="0">
              <a:latin typeface="Dotum" panose="020B0600000101010101" pitchFamily="34" charset="-127"/>
              <a:ea typeface="Kozuka Mincho Pro M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146682" y="2360161"/>
            <a:ext cx="18678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5400" dirty="0" smtClean="0">
                <a:latin typeface="Dotum" panose="020B0600000101010101" pitchFamily="34" charset="-127"/>
                <a:ea typeface="Kozuka Mincho Pro H"/>
              </a:rPr>
              <a:t>OB</a:t>
            </a:r>
            <a:r>
              <a:rPr lang="zh-TW" altLang="en-US" sz="5400" dirty="0" smtClean="0">
                <a:latin typeface="Dotum" panose="020B0600000101010101" pitchFamily="34" charset="-127"/>
                <a:ea typeface="Dotum" panose="020B0600000101010101" pitchFamily="34" charset="-127"/>
              </a:rPr>
              <a:t>賽</a:t>
            </a:r>
            <a:endParaRPr lang="en-US" altLang="zh-TW" sz="5400" dirty="0">
              <a:latin typeface="Dotum" panose="020B0600000101010101" pitchFamily="34" charset="-127"/>
              <a:ea typeface="Kozuka Mincho Pro H"/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2961634" y="3415084"/>
            <a:ext cx="2481943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6949512" y="3415084"/>
            <a:ext cx="2481943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圓角矩形 16"/>
          <p:cNvSpPr/>
          <p:nvPr/>
        </p:nvSpPr>
        <p:spPr>
          <a:xfrm>
            <a:off x="6881866" y="4074524"/>
            <a:ext cx="3262259" cy="1586991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6596623" y="3827769"/>
            <a:ext cx="341632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邀請已畢業的學長姊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重溫當年在球場上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曾流過的汗水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曾</a:t>
            </a:r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留下</a:t>
            </a:r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的感</a:t>
            </a:r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動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474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圓角矩形 19"/>
          <p:cNvSpPr/>
          <p:nvPr/>
        </p:nvSpPr>
        <p:spPr>
          <a:xfrm>
            <a:off x="8160112" y="3994224"/>
            <a:ext cx="2769593" cy="1516341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圓角矩形 18"/>
          <p:cNvSpPr/>
          <p:nvPr/>
        </p:nvSpPr>
        <p:spPr>
          <a:xfrm>
            <a:off x="5180666" y="3994225"/>
            <a:ext cx="2691792" cy="1085454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圓角矩形 17"/>
          <p:cNvSpPr/>
          <p:nvPr/>
        </p:nvSpPr>
        <p:spPr>
          <a:xfrm>
            <a:off x="1670072" y="3994225"/>
            <a:ext cx="2335551" cy="1647686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圓角矩形 20"/>
          <p:cNvSpPr/>
          <p:nvPr/>
        </p:nvSpPr>
        <p:spPr>
          <a:xfrm>
            <a:off x="5721839" y="1953123"/>
            <a:ext cx="907562" cy="394126"/>
          </a:xfrm>
          <a:prstGeom prst="round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3997422" y="469812"/>
            <a:ext cx="42883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8000" dirty="0" smtClean="0">
                <a:solidFill>
                  <a:schemeClr val="accent1">
                    <a:lumMod val="50000"/>
                  </a:schemeClr>
                </a:solidFill>
                <a:latin typeface="Kozuka Mincho Pro H" pitchFamily="18" charset="-128"/>
                <a:ea typeface="Kozuka Mincho Pro H" pitchFamily="18" charset="-128"/>
              </a:rPr>
              <a:t>校內比賽</a:t>
            </a:r>
            <a:endParaRPr lang="en-US" altLang="zh-TW" sz="8000" dirty="0">
              <a:solidFill>
                <a:schemeClr val="accent1">
                  <a:lumMod val="50000"/>
                </a:schemeClr>
              </a:solidFill>
              <a:latin typeface="Kozuka Mincho Pro H" pitchFamily="18" charset="-128"/>
              <a:ea typeface="Kozuka Mincho Pro H" pitchFamily="18" charset="-128"/>
            </a:endParaRPr>
          </a:p>
          <a:p>
            <a:pPr algn="ctr"/>
            <a:r>
              <a:rPr lang="en-US" altLang="zh-TW" sz="3600" dirty="0" smtClean="0">
                <a:latin typeface="Kozuka Mincho Pro M" pitchFamily="18" charset="-128"/>
                <a:ea typeface="Kozuka Mincho Pro M" pitchFamily="18" charset="-128"/>
              </a:rPr>
              <a:t>CHE</a:t>
            </a:r>
            <a:r>
              <a:rPr lang="zh-TW" altLang="en-US" sz="3600" dirty="0" smtClean="0">
                <a:latin typeface="Kozuka Mincho Pro M" pitchFamily="18" charset="-128"/>
                <a:ea typeface="Kozuka Mincho Pro M" pitchFamily="18" charset="-128"/>
              </a:rPr>
              <a:t> </a:t>
            </a:r>
            <a:endParaRPr lang="en-US" altLang="zh-TW" sz="36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895102" y="2384010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5400" dirty="0" smtClean="0">
                <a:latin typeface="Kozuka Mincho Pro M" pitchFamily="18" charset="-128"/>
                <a:ea typeface="Kozuka Mincho Pro M" pitchFamily="18" charset="-128"/>
              </a:rPr>
              <a:t>系際盃</a:t>
            </a:r>
            <a:endParaRPr lang="en-US" altLang="zh-TW" sz="54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160112" y="2386106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5400" dirty="0">
                <a:latin typeface="Kozuka Mincho Pro M" pitchFamily="18" charset="-128"/>
                <a:ea typeface="Kozuka Mincho Pro M" pitchFamily="18" charset="-128"/>
              </a:rPr>
              <a:t>工院盃</a:t>
            </a:r>
            <a:endParaRPr lang="en-US" altLang="zh-TW" sz="5400" dirty="0">
              <a:latin typeface="Kozuka Mincho Pro M" pitchFamily="18" charset="-128"/>
              <a:ea typeface="Kozuka Mincho Pro M" pitchFamily="18" charset="-128"/>
            </a:endParaRPr>
          </a:p>
        </p:txBody>
      </p:sp>
      <p:cxnSp>
        <p:nvCxnSpPr>
          <p:cNvPr id="10" name="直線接點 9"/>
          <p:cNvCxnSpPr/>
          <p:nvPr/>
        </p:nvCxnSpPr>
        <p:spPr>
          <a:xfrm>
            <a:off x="1220130" y="3432408"/>
            <a:ext cx="2481943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8160112" y="3429001"/>
            <a:ext cx="2481943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4785209" y="3429001"/>
            <a:ext cx="2481943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1330022" y="2396295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5400" dirty="0" smtClean="0">
                <a:latin typeface="Kozuka Mincho Pro M" pitchFamily="18" charset="-128"/>
                <a:ea typeface="Kozuka Mincho Pro M" pitchFamily="18" charset="-128"/>
              </a:rPr>
              <a:t>新生</a:t>
            </a:r>
            <a:r>
              <a:rPr lang="zh-TW" altLang="en-US" sz="5400" dirty="0">
                <a:latin typeface="Kozuka Mincho Pro M" pitchFamily="18" charset="-128"/>
                <a:ea typeface="Kozuka Mincho Pro M" pitchFamily="18" charset="-128"/>
              </a:rPr>
              <a:t>盃</a:t>
            </a:r>
            <a:endParaRPr lang="en-US" altLang="zh-TW" sz="54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932477" y="3694684"/>
            <a:ext cx="305724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由校隊主辦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只限大一新生參加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加速</a:t>
            </a:r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認識彼此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並</a:t>
            </a:r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熟悉系隊的運作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endParaRPr lang="en-US" altLang="zh-TW" sz="2800" dirty="0" smtClean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138486" y="3694684"/>
            <a:ext cx="37753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由校隊主辦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校內最重要的盃賽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化工系也拿過不少</a:t>
            </a:r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獎盃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7872458" y="3694684"/>
            <a:ext cx="30572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工學院主辦的比賽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以</a:t>
            </a:r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化工系來說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是在大化工盃前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  <a:p>
            <a:pPr algn="ctr"/>
            <a:r>
              <a:rPr lang="zh-TW" altLang="en-US" sz="2800" dirty="0" smtClean="0">
                <a:latin typeface="Dotum" panose="020B0600000101010101" pitchFamily="34" charset="-127"/>
                <a:ea typeface="Dotum" panose="020B0600000101010101" pitchFamily="34" charset="-127"/>
              </a:rPr>
              <a:t>的熱身與準</a:t>
            </a:r>
            <a:r>
              <a:rPr lang="zh-TW" altLang="en-US" sz="2800" dirty="0">
                <a:latin typeface="Dotum" panose="020B0600000101010101" pitchFamily="34" charset="-127"/>
                <a:ea typeface="Dotum" panose="020B0600000101010101" pitchFamily="34" charset="-127"/>
              </a:rPr>
              <a:t>備</a:t>
            </a:r>
            <a:endParaRPr lang="en-US" altLang="zh-TW" sz="2800" dirty="0" smtClean="0"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9429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圓角矩形 14"/>
          <p:cNvSpPr/>
          <p:nvPr/>
        </p:nvSpPr>
        <p:spPr>
          <a:xfrm>
            <a:off x="2426981" y="3762032"/>
            <a:ext cx="3530908" cy="2049170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2079286" y="3490283"/>
            <a:ext cx="37753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Kozuka Mincho Pro M" pitchFamily="18" charset="-128"/>
                <a:ea typeface="Kozuka Mincho Pro M" pitchFamily="18" charset="-128"/>
              </a:rPr>
              <a:t>中南部的化工相關盃</a:t>
            </a:r>
            <a:r>
              <a:rPr lang="zh-TW" altLang="en-US" sz="2800" dirty="0">
                <a:latin typeface="Kozuka Mincho Pro M" pitchFamily="18" charset="-128"/>
                <a:ea typeface="Kozuka Mincho Pro M" pitchFamily="18" charset="-128"/>
              </a:rPr>
              <a:t>賽</a:t>
            </a:r>
            <a:endParaRPr lang="en-US" altLang="zh-TW" sz="2800" dirty="0" smtClean="0">
              <a:latin typeface="Kozuka Mincho Pro M" pitchFamily="18" charset="-128"/>
              <a:ea typeface="Kozuka Mincho Pro M" pitchFamily="18" charset="-128"/>
            </a:endParaRPr>
          </a:p>
          <a:p>
            <a:pPr algn="ctr"/>
            <a:r>
              <a:rPr lang="zh-TW" altLang="en-US" sz="2800" dirty="0" smtClean="0">
                <a:latin typeface="Kozuka Mincho Pro M" pitchFamily="18" charset="-128"/>
                <a:ea typeface="Kozuka Mincho Pro M" pitchFamily="18" charset="-128"/>
              </a:rPr>
              <a:t>通常在９～１０月舉行</a:t>
            </a:r>
            <a:endParaRPr lang="en-US" altLang="zh-TW" sz="2800" dirty="0" smtClean="0">
              <a:latin typeface="Kozuka Mincho Pro M" pitchFamily="18" charset="-128"/>
              <a:ea typeface="Kozuka Mincho Pro M" pitchFamily="18" charset="-128"/>
            </a:endParaRPr>
          </a:p>
          <a:p>
            <a:pPr algn="ctr"/>
            <a:r>
              <a:rPr lang="zh-TW" altLang="en-US" sz="2800" dirty="0" smtClean="0">
                <a:latin typeface="Kozuka Mincho Pro M" pitchFamily="18" charset="-128"/>
                <a:ea typeface="Kozuka Mincho Pro M" pitchFamily="18" charset="-128"/>
              </a:rPr>
              <a:t>主辦由抽籤決定</a:t>
            </a:r>
            <a:endParaRPr lang="en-US" altLang="zh-TW" sz="2800" dirty="0" smtClean="0">
              <a:latin typeface="Kozuka Mincho Pro M" pitchFamily="18" charset="-128"/>
              <a:ea typeface="Kozuka Mincho Pro M" pitchFamily="18" charset="-128"/>
            </a:endParaRPr>
          </a:p>
          <a:p>
            <a:pPr algn="ctr"/>
            <a:r>
              <a:rPr lang="zh-TW" altLang="en-US" sz="2800" dirty="0" smtClean="0">
                <a:latin typeface="Kozuka Mincho Pro M" pitchFamily="18" charset="-128"/>
                <a:ea typeface="Kozuka Mincho Pro M" pitchFamily="18" charset="-128"/>
              </a:rPr>
              <a:t>２０１６年南化盃時</a:t>
            </a:r>
            <a:endParaRPr lang="en-US" altLang="zh-TW" sz="2800" dirty="0" smtClean="0">
              <a:latin typeface="Kozuka Mincho Pro M" pitchFamily="18" charset="-128"/>
              <a:ea typeface="Kozuka Mincho Pro M" pitchFamily="18" charset="-128"/>
            </a:endParaRPr>
          </a:p>
          <a:p>
            <a:pPr algn="ctr"/>
            <a:r>
              <a:rPr lang="zh-TW" altLang="en-US" sz="2800" dirty="0" smtClean="0">
                <a:latin typeface="Kozuka Mincho Pro M" pitchFamily="18" charset="-128"/>
                <a:ea typeface="Kozuka Mincho Pro M" pitchFamily="18" charset="-128"/>
              </a:rPr>
              <a:t>成大化工奪得數個冠軍</a:t>
            </a:r>
            <a:endParaRPr lang="en-US" altLang="zh-TW" sz="2800" dirty="0" smtClean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16" name="圓角矩形 15"/>
          <p:cNvSpPr/>
          <p:nvPr/>
        </p:nvSpPr>
        <p:spPr>
          <a:xfrm>
            <a:off x="7081798" y="3894543"/>
            <a:ext cx="3553338" cy="2048650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圓角矩形 16"/>
          <p:cNvSpPr/>
          <p:nvPr/>
        </p:nvSpPr>
        <p:spPr>
          <a:xfrm>
            <a:off x="5013062" y="1992274"/>
            <a:ext cx="2330713" cy="328646"/>
          </a:xfrm>
          <a:prstGeom prst="round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3997422" y="469812"/>
            <a:ext cx="42883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8000" dirty="0" smtClean="0">
                <a:solidFill>
                  <a:schemeClr val="accent1">
                    <a:lumMod val="50000"/>
                  </a:schemeClr>
                </a:solidFill>
                <a:latin typeface="Kozuka Mincho Pro H" pitchFamily="18" charset="-128"/>
                <a:ea typeface="Kozuka Mincho Pro H" pitchFamily="18" charset="-128"/>
              </a:rPr>
              <a:t>全</a:t>
            </a:r>
            <a:r>
              <a:rPr lang="zh-TW" altLang="en-US" sz="8000" dirty="0">
                <a:solidFill>
                  <a:schemeClr val="accent1">
                    <a:lumMod val="50000"/>
                  </a:schemeClr>
                </a:solidFill>
                <a:latin typeface="Kozuka Mincho Pro H" pitchFamily="18" charset="-128"/>
                <a:ea typeface="Kozuka Mincho Pro H" pitchFamily="18" charset="-128"/>
              </a:rPr>
              <a:t>國</a:t>
            </a:r>
            <a:r>
              <a:rPr lang="zh-TW" altLang="en-US" sz="8000" dirty="0" smtClean="0">
                <a:solidFill>
                  <a:schemeClr val="accent1">
                    <a:lumMod val="50000"/>
                  </a:schemeClr>
                </a:solidFill>
                <a:latin typeface="Kozuka Mincho Pro H" pitchFamily="18" charset="-128"/>
                <a:ea typeface="Kozuka Mincho Pro H" pitchFamily="18" charset="-128"/>
              </a:rPr>
              <a:t>盃賽</a:t>
            </a:r>
            <a:endParaRPr lang="en-US" altLang="zh-TW" sz="8000" dirty="0">
              <a:solidFill>
                <a:schemeClr val="accent1">
                  <a:lumMod val="50000"/>
                </a:schemeClr>
              </a:solidFill>
              <a:latin typeface="Kozuka Mincho Pro H" pitchFamily="18" charset="-128"/>
              <a:ea typeface="Kozuka Mincho Pro H" pitchFamily="18" charset="-128"/>
            </a:endParaRPr>
          </a:p>
          <a:p>
            <a:pPr algn="ctr"/>
            <a:r>
              <a:rPr lang="en-US" altLang="zh-TW" sz="3600" dirty="0" smtClean="0">
                <a:latin typeface="Kozuka Mincho Pro M" pitchFamily="18" charset="-128"/>
                <a:ea typeface="Kozuka Mincho Pro M" pitchFamily="18" charset="-128"/>
              </a:rPr>
              <a:t>NCKU</a:t>
            </a:r>
            <a:r>
              <a:rPr lang="zh-TW" altLang="en-US" sz="3600" dirty="0" smtClean="0">
                <a:latin typeface="Kozuka Mincho Pro M" pitchFamily="18" charset="-128"/>
                <a:ea typeface="Kozuka Mincho Pro M" pitchFamily="18" charset="-128"/>
              </a:rPr>
              <a:t> </a:t>
            </a:r>
            <a:r>
              <a:rPr lang="en-US" altLang="zh-TW" sz="3600" dirty="0" smtClean="0">
                <a:latin typeface="Kozuka Mincho Pro M" pitchFamily="18" charset="-128"/>
                <a:ea typeface="Kozuka Mincho Pro M" pitchFamily="18" charset="-128"/>
              </a:rPr>
              <a:t>CHE</a:t>
            </a:r>
            <a:r>
              <a:rPr lang="zh-TW" altLang="en-US" sz="3600" dirty="0" smtClean="0">
                <a:latin typeface="Kozuka Mincho Pro M" pitchFamily="18" charset="-128"/>
                <a:ea typeface="Kozuka Mincho Pro M" pitchFamily="18" charset="-128"/>
              </a:rPr>
              <a:t> </a:t>
            </a:r>
            <a:endParaRPr lang="en-US" altLang="zh-TW" sz="3600" dirty="0">
              <a:latin typeface="Kozuka Mincho Pro M" pitchFamily="18" charset="-128"/>
              <a:ea typeface="Kozuka Mincho Pro M" pitchFamily="18" charset="-128"/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2726012" y="3410602"/>
            <a:ext cx="2481943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7047001" y="3410602"/>
            <a:ext cx="2481943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2835907" y="2373751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5400" dirty="0" smtClean="0">
                <a:latin typeface="Kozuka Mincho Pro M" pitchFamily="18" charset="-128"/>
                <a:ea typeface="Kozuka Mincho Pro M" pitchFamily="18" charset="-128"/>
              </a:rPr>
              <a:t>南化</a:t>
            </a:r>
            <a:r>
              <a:rPr lang="zh-TW" altLang="en-US" sz="5400" dirty="0">
                <a:latin typeface="Kozuka Mincho Pro M" pitchFamily="18" charset="-128"/>
                <a:ea typeface="Kozuka Mincho Pro M" pitchFamily="18" charset="-128"/>
              </a:rPr>
              <a:t>盃</a:t>
            </a:r>
            <a:endParaRPr lang="en-US" altLang="zh-TW" sz="54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810646" y="2373751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5400" dirty="0" smtClean="0">
                <a:latin typeface="Kozuka Mincho Pro M" pitchFamily="18" charset="-128"/>
                <a:ea typeface="Kozuka Mincho Pro M" pitchFamily="18" charset="-128"/>
              </a:rPr>
              <a:t>大化工</a:t>
            </a:r>
            <a:r>
              <a:rPr lang="zh-TW" altLang="en-US" sz="5400" dirty="0">
                <a:latin typeface="Kozuka Mincho Pro M" pitchFamily="18" charset="-128"/>
                <a:ea typeface="Kozuka Mincho Pro M" pitchFamily="18" charset="-128"/>
              </a:rPr>
              <a:t>盃</a:t>
            </a:r>
            <a:endParaRPr lang="en-US" altLang="zh-TW" sz="54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6141598" y="3595945"/>
            <a:ext cx="449353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Kozuka Mincho Pro M" pitchFamily="18" charset="-128"/>
                <a:ea typeface="Kozuka Mincho Pro M" pitchFamily="18" charset="-128"/>
              </a:rPr>
              <a:t>全國性的化工盃賽</a:t>
            </a:r>
            <a:endParaRPr lang="en-US" altLang="zh-TW" sz="2800" dirty="0" smtClean="0">
              <a:latin typeface="Kozuka Mincho Pro M" pitchFamily="18" charset="-128"/>
              <a:ea typeface="Kozuka Mincho Pro M" pitchFamily="18" charset="-128"/>
            </a:endParaRPr>
          </a:p>
          <a:p>
            <a:pPr algn="ctr"/>
            <a:r>
              <a:rPr lang="zh-TW" altLang="en-US" sz="2800" dirty="0" smtClean="0">
                <a:latin typeface="Kozuka Mincho Pro M" pitchFamily="18" charset="-128"/>
                <a:ea typeface="Kozuka Mincho Pro M" pitchFamily="18" charset="-128"/>
              </a:rPr>
              <a:t>通常在</a:t>
            </a:r>
            <a:r>
              <a:rPr lang="en-US" altLang="zh-TW" sz="2800" dirty="0" smtClean="0">
                <a:latin typeface="Kozuka Mincho Pro M" pitchFamily="18" charset="-128"/>
                <a:ea typeface="Kozuka Mincho Pro M" pitchFamily="18" charset="-128"/>
              </a:rPr>
              <a:t>3</a:t>
            </a:r>
            <a:r>
              <a:rPr lang="zh-TW" altLang="en-US" sz="2800" dirty="0" smtClean="0">
                <a:latin typeface="Kozuka Mincho Pro M" pitchFamily="18" charset="-128"/>
                <a:ea typeface="Kozuka Mincho Pro M" pitchFamily="18" charset="-128"/>
              </a:rPr>
              <a:t>～４月舉行</a:t>
            </a:r>
            <a:endParaRPr lang="en-US" altLang="zh-TW" sz="2800" dirty="0" smtClean="0">
              <a:latin typeface="Kozuka Mincho Pro M" pitchFamily="18" charset="-128"/>
              <a:ea typeface="Kozuka Mincho Pro M" pitchFamily="18" charset="-128"/>
            </a:endParaRPr>
          </a:p>
          <a:p>
            <a:pPr algn="ctr"/>
            <a:r>
              <a:rPr lang="zh-TW" altLang="en-US" sz="2800" dirty="0">
                <a:latin typeface="Kozuka Mincho Pro M" pitchFamily="18" charset="-128"/>
                <a:ea typeface="Kozuka Mincho Pro M" pitchFamily="18" charset="-128"/>
              </a:rPr>
              <a:t>由</a:t>
            </a:r>
            <a:r>
              <a:rPr lang="zh-TW" altLang="en-US" sz="2800" dirty="0" smtClean="0">
                <a:latin typeface="Kozuka Mincho Pro M" pitchFamily="18" charset="-128"/>
                <a:ea typeface="Kozuka Mincho Pro M" pitchFamily="18" charset="-128"/>
              </a:rPr>
              <a:t>上一年積分最高者主辦</a:t>
            </a:r>
            <a:endParaRPr lang="en-US" altLang="zh-TW" sz="2800" dirty="0" smtClean="0">
              <a:latin typeface="Kozuka Mincho Pro M" pitchFamily="18" charset="-128"/>
              <a:ea typeface="Kozuka Mincho Pro M" pitchFamily="18" charset="-128"/>
            </a:endParaRPr>
          </a:p>
          <a:p>
            <a:pPr algn="ctr"/>
            <a:r>
              <a:rPr lang="zh-TW" altLang="en-US" sz="2800" dirty="0" smtClean="0">
                <a:latin typeface="Kozuka Mincho Pro M" pitchFamily="18" charset="-128"/>
                <a:ea typeface="Kozuka Mincho Pro M" pitchFamily="18" charset="-128"/>
              </a:rPr>
              <a:t>成大化工已經連續兩年稱霸</a:t>
            </a:r>
            <a:endParaRPr lang="en-US" altLang="zh-TW" sz="2800" dirty="0" smtClean="0">
              <a:latin typeface="Kozuka Mincho Pro M" pitchFamily="18" charset="-128"/>
              <a:ea typeface="Kozuka Mincho Pro M" pitchFamily="18" charset="-128"/>
            </a:endParaRPr>
          </a:p>
          <a:p>
            <a:pPr algn="ctr"/>
            <a:r>
              <a:rPr lang="zh-TW" altLang="en-US" sz="2800" dirty="0" smtClean="0">
                <a:latin typeface="Kozuka Mincho Pro M" pitchFamily="18" charset="-128"/>
                <a:ea typeface="Kozuka Mincho Pro M" pitchFamily="18" charset="-128"/>
              </a:rPr>
              <a:t>２０１６年為我們主辦</a:t>
            </a:r>
            <a:endParaRPr lang="en-US" altLang="zh-TW" sz="2800" dirty="0" smtClean="0">
              <a:latin typeface="Kozuka Mincho Pro M" pitchFamily="18" charset="-128"/>
              <a:ea typeface="Kozuka Mincho Pro M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342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圓角矩形 19"/>
          <p:cNvSpPr/>
          <p:nvPr/>
        </p:nvSpPr>
        <p:spPr>
          <a:xfrm>
            <a:off x="6913020" y="5017856"/>
            <a:ext cx="4794949" cy="759418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圓角矩形 18"/>
          <p:cNvSpPr/>
          <p:nvPr/>
        </p:nvSpPr>
        <p:spPr>
          <a:xfrm>
            <a:off x="6816234" y="3716870"/>
            <a:ext cx="4590325" cy="291759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圓角矩形 17"/>
          <p:cNvSpPr/>
          <p:nvPr/>
        </p:nvSpPr>
        <p:spPr>
          <a:xfrm>
            <a:off x="6938110" y="3185352"/>
            <a:ext cx="4328034" cy="258361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圓角矩形 16"/>
          <p:cNvSpPr/>
          <p:nvPr/>
        </p:nvSpPr>
        <p:spPr>
          <a:xfrm>
            <a:off x="7078523" y="2634590"/>
            <a:ext cx="3982994" cy="272073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圓角矩形 15"/>
          <p:cNvSpPr/>
          <p:nvPr/>
        </p:nvSpPr>
        <p:spPr>
          <a:xfrm>
            <a:off x="6988755" y="2083324"/>
            <a:ext cx="4238266" cy="294587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492135"/>
              </p:ext>
            </p:extLst>
          </p:nvPr>
        </p:nvGraphicFramePr>
        <p:xfrm>
          <a:off x="-2384051" y="681831"/>
          <a:ext cx="11707968" cy="5804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3105601" y="828676"/>
            <a:ext cx="728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solidFill>
                  <a:schemeClr val="accent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與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6913020" y="2383443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u="sng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隊費</a:t>
            </a:r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為每學期跟隊員收取</a:t>
            </a:r>
            <a:endParaRPr lang="en-US" altLang="zh-TW" sz="28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733483" y="1857457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u="sng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補助</a:t>
            </a:r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的來源為系友會和系辦</a:t>
            </a:r>
            <a:endParaRPr lang="en-US" altLang="zh-TW" sz="28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733484" y="2912195"/>
            <a:ext cx="4493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隊球跟球衣約一年更換一次</a:t>
            </a:r>
            <a:endParaRPr lang="en-US" altLang="zh-TW" sz="28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496285" y="4726061"/>
            <a:ext cx="52116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加入系隊</a:t>
            </a: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雖</a:t>
            </a:r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然有成就感及樂趣</a:t>
            </a:r>
            <a:endParaRPr lang="en-US" altLang="zh-TW" sz="28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金錢的負擔有時卻稍稍大了一些</a:t>
            </a:r>
            <a:endParaRPr lang="en-US" altLang="zh-TW" sz="28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6553950" y="3440947"/>
            <a:ext cx="4852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車資及住宿費為外出比賽所需</a:t>
            </a:r>
            <a:endParaRPr lang="en-US" altLang="zh-TW" sz="28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7262521" y="4105735"/>
            <a:ext cx="3679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可觀的費用會導致</a:t>
            </a:r>
            <a:r>
              <a:rPr lang="en-US" altLang="zh-TW" sz="2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----</a:t>
            </a:r>
          </a:p>
        </p:txBody>
      </p:sp>
    </p:spTree>
    <p:extLst>
      <p:ext uri="{BB962C8B-B14F-4D97-AF65-F5344CB8AC3E}">
        <p14:creationId xmlns:p14="http://schemas.microsoft.com/office/powerpoint/2010/main" val="22034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" y="330293"/>
            <a:ext cx="61959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舉個例子</a:t>
            </a:r>
            <a:r>
              <a:rPr lang="zh-TW" altLang="en-US" sz="7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～</a:t>
            </a:r>
            <a:endParaRPr lang="en-US" altLang="zh-TW" sz="7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ctr"/>
            <a:r>
              <a:rPr lang="zh-TW" altLang="en-US" sz="3600" dirty="0" smtClean="0">
                <a:latin typeface="Kozuka Mincho Pro M" pitchFamily="18" charset="-128"/>
                <a:ea typeface="Kozuka Mincho Pro M" pitchFamily="18" charset="-128"/>
              </a:rPr>
              <a:t>             </a:t>
            </a:r>
            <a:r>
              <a:rPr lang="en-US" altLang="zh-TW" sz="3600" i="1" dirty="0" smtClean="0">
                <a:latin typeface="Kozuka Mincho Pro M" pitchFamily="18" charset="-128"/>
                <a:ea typeface="Kozuka Mincho Pro M" pitchFamily="18" charset="-128"/>
              </a:rPr>
              <a:t>2017</a:t>
            </a:r>
            <a:r>
              <a:rPr lang="zh-TW" altLang="en-US" sz="3600" i="1" dirty="0" smtClean="0">
                <a:latin typeface="Kozuka Mincho Pro M" pitchFamily="18" charset="-128"/>
                <a:ea typeface="Kozuka Mincho Pro M" pitchFamily="18" charset="-128"/>
              </a:rPr>
              <a:t>大化工盃</a:t>
            </a:r>
            <a:r>
              <a:rPr lang="en-US" altLang="zh-TW" sz="3600" i="1" dirty="0" smtClean="0">
                <a:latin typeface="Kozuka Mincho Pro M" pitchFamily="18" charset="-128"/>
                <a:ea typeface="Kozuka Mincho Pro M" pitchFamily="18" charset="-128"/>
              </a:rPr>
              <a:t>in</a:t>
            </a:r>
            <a:r>
              <a:rPr lang="zh-TW" altLang="en-US" sz="3600" i="1" dirty="0" smtClean="0">
                <a:latin typeface="Kozuka Mincho Pro M" pitchFamily="18" charset="-128"/>
                <a:ea typeface="Kozuka Mincho Pro M" pitchFamily="18" charset="-128"/>
              </a:rPr>
              <a:t>台大 </a:t>
            </a:r>
            <a:endParaRPr lang="en-US" altLang="zh-TW" sz="3600" i="1" dirty="0" smtClean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2096692" y="1746984"/>
            <a:ext cx="3970279" cy="337635"/>
          </a:xfrm>
          <a:prstGeom prst="round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3897149" y="2084619"/>
            <a:ext cx="4339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5400" dirty="0" smtClean="0">
                <a:latin typeface="Kozuka Mincho Pro M" pitchFamily="18" charset="-128"/>
                <a:ea typeface="Kozuka Mincho Pro M" pitchFamily="18" charset="-128"/>
              </a:rPr>
              <a:t>各隊參加人</a:t>
            </a:r>
            <a:r>
              <a:rPr lang="zh-TW" altLang="en-US" sz="5400" dirty="0">
                <a:latin typeface="Kozuka Mincho Pro M" pitchFamily="18" charset="-128"/>
                <a:ea typeface="Kozuka Mincho Pro M" pitchFamily="18" charset="-128"/>
              </a:rPr>
              <a:t>數</a:t>
            </a:r>
            <a:endParaRPr lang="en-US" altLang="zh-TW" sz="5400" dirty="0">
              <a:latin typeface="Kozuka Mincho Pro M" pitchFamily="18" charset="-128"/>
              <a:ea typeface="Kozuka Mincho Pro M" pitchFamily="18" charset="-128"/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1029943" y="3985850"/>
            <a:ext cx="905845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877572" y="3277964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dirty="0">
                <a:latin typeface="Kozuka Mincho Pro M" pitchFamily="18" charset="-128"/>
                <a:ea typeface="Kozuka Mincho Pro M" pitchFamily="18" charset="-128"/>
              </a:rPr>
              <a:t>男籃</a:t>
            </a:r>
            <a:endParaRPr lang="en-US" altLang="zh-TW" sz="40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495288" y="3277964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dirty="0">
                <a:latin typeface="Kozuka Mincho Pro M" pitchFamily="18" charset="-128"/>
                <a:ea typeface="Kozuka Mincho Pro M" pitchFamily="18" charset="-128"/>
              </a:rPr>
              <a:t>男排</a:t>
            </a:r>
            <a:endParaRPr lang="en-US" altLang="zh-TW" sz="40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6262044" y="3277964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dirty="0">
                <a:latin typeface="Kozuka Mincho Pro M" pitchFamily="18" charset="-128"/>
                <a:ea typeface="Kozuka Mincho Pro M" pitchFamily="18" charset="-128"/>
              </a:rPr>
              <a:t>羽球</a:t>
            </a:r>
            <a:endParaRPr lang="en-US" altLang="zh-TW" sz="40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9093107" y="3277964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壘</a:t>
            </a:r>
            <a:r>
              <a:rPr lang="zh-TW" altLang="en-US" sz="4000" dirty="0">
                <a:latin typeface="Kozuka Mincho Pro M" pitchFamily="18" charset="-128"/>
                <a:ea typeface="Kozuka Mincho Pro M" pitchFamily="18" charset="-128"/>
              </a:rPr>
              <a:t>球</a:t>
            </a:r>
            <a:endParaRPr lang="en-US" altLang="zh-TW" sz="4000" dirty="0">
              <a:latin typeface="Kozuka Mincho Pro M" pitchFamily="18" charset="-128"/>
              <a:ea typeface="Kozuka Mincho Pro M" pitchFamily="18" charset="-128"/>
            </a:endParaRPr>
          </a:p>
        </p:txBody>
      </p:sp>
      <p:cxnSp>
        <p:nvCxnSpPr>
          <p:cNvPr id="21" name="直線接點 20"/>
          <p:cNvCxnSpPr/>
          <p:nvPr/>
        </p:nvCxnSpPr>
        <p:spPr>
          <a:xfrm>
            <a:off x="3695024" y="3981332"/>
            <a:ext cx="905845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6414415" y="3985850"/>
            <a:ext cx="905845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9245478" y="3981332"/>
            <a:ext cx="905845" cy="0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群組 29"/>
          <p:cNvGrpSpPr/>
          <p:nvPr/>
        </p:nvGrpSpPr>
        <p:grpSpPr>
          <a:xfrm>
            <a:off x="2147089" y="4024954"/>
            <a:ext cx="9362462" cy="714041"/>
            <a:chOff x="2151821" y="3277964"/>
            <a:chExt cx="9362462" cy="714041"/>
          </a:xfrm>
        </p:grpSpPr>
        <p:sp>
          <p:nvSpPr>
            <p:cNvPr id="12" name="文字方塊 11"/>
            <p:cNvSpPr txBox="1"/>
            <p:nvPr/>
          </p:nvSpPr>
          <p:spPr>
            <a:xfrm>
              <a:off x="2151821" y="3277964"/>
              <a:ext cx="12105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4000" dirty="0">
                  <a:latin typeface="Kozuka Mincho Pro M" pitchFamily="18" charset="-128"/>
                  <a:ea typeface="Kozuka Mincho Pro M" pitchFamily="18" charset="-128"/>
                </a:rPr>
                <a:t>女</a:t>
              </a:r>
              <a:r>
                <a:rPr lang="zh-TW" altLang="en-US" sz="4000" dirty="0" smtClean="0">
                  <a:latin typeface="Kozuka Mincho Pro M" pitchFamily="18" charset="-128"/>
                  <a:ea typeface="Kozuka Mincho Pro M" pitchFamily="18" charset="-128"/>
                </a:rPr>
                <a:t>籃</a:t>
              </a:r>
              <a:endParaRPr lang="en-US" altLang="zh-TW" sz="4000" dirty="0">
                <a:latin typeface="Kozuka Mincho Pro M" pitchFamily="18" charset="-128"/>
                <a:ea typeface="Kozuka Mincho Pro M" pitchFamily="18" charset="-128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4844416" y="3277964"/>
              <a:ext cx="12105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4000" dirty="0" smtClean="0">
                  <a:latin typeface="Kozuka Mincho Pro M" pitchFamily="18" charset="-128"/>
                  <a:ea typeface="Kozuka Mincho Pro M" pitchFamily="18" charset="-128"/>
                </a:rPr>
                <a:t>女</a:t>
              </a:r>
              <a:r>
                <a:rPr lang="zh-TW" altLang="en-US" sz="4000" dirty="0">
                  <a:latin typeface="Kozuka Mincho Pro M" pitchFamily="18" charset="-128"/>
                  <a:ea typeface="Kozuka Mincho Pro M" pitchFamily="18" charset="-128"/>
                </a:rPr>
                <a:t>排</a:t>
              </a:r>
              <a:endParaRPr lang="en-US" altLang="zh-TW" sz="4000" dirty="0">
                <a:latin typeface="Kozuka Mincho Pro M" pitchFamily="18" charset="-128"/>
                <a:ea typeface="Kozuka Mincho Pro M" pitchFamily="18" charset="-128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7773807" y="3284119"/>
              <a:ext cx="12105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4000" dirty="0" smtClean="0">
                  <a:latin typeface="Kozuka Mincho Pro M" pitchFamily="18" charset="-128"/>
                  <a:ea typeface="Kozuka Mincho Pro M" pitchFamily="18" charset="-128"/>
                </a:rPr>
                <a:t>桌</a:t>
              </a:r>
              <a:r>
                <a:rPr lang="zh-TW" altLang="en-US" sz="4000" dirty="0">
                  <a:latin typeface="Kozuka Mincho Pro M" pitchFamily="18" charset="-128"/>
                  <a:ea typeface="Kozuka Mincho Pro M" pitchFamily="18" charset="-128"/>
                </a:rPr>
                <a:t>球</a:t>
              </a:r>
              <a:endParaRPr lang="en-US" altLang="zh-TW" sz="4000" dirty="0">
                <a:latin typeface="Kozuka Mincho Pro M" pitchFamily="18" charset="-128"/>
                <a:ea typeface="Kozuka Mincho Pro M" pitchFamily="18" charset="-128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10303695" y="3277964"/>
              <a:ext cx="12105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4000" dirty="0">
                  <a:latin typeface="Kozuka Mincho Pro M" pitchFamily="18" charset="-128"/>
                  <a:ea typeface="Kozuka Mincho Pro M" pitchFamily="18" charset="-128"/>
                </a:rPr>
                <a:t>網球</a:t>
              </a:r>
              <a:endParaRPr lang="en-US" altLang="zh-TW" sz="4000" dirty="0">
                <a:latin typeface="Kozuka Mincho Pro M" pitchFamily="18" charset="-128"/>
                <a:ea typeface="Kozuka Mincho Pro M" pitchFamily="18" charset="-128"/>
              </a:endParaRPr>
            </a:p>
          </p:txBody>
        </p:sp>
        <p:cxnSp>
          <p:nvCxnSpPr>
            <p:cNvPr id="20" name="直線接點 19"/>
            <p:cNvCxnSpPr/>
            <p:nvPr/>
          </p:nvCxnSpPr>
          <p:spPr>
            <a:xfrm>
              <a:off x="2304192" y="3985850"/>
              <a:ext cx="905845" cy="0"/>
            </a:xfrm>
            <a:prstGeom prst="line">
              <a:avLst/>
            </a:prstGeom>
            <a:ln w="38100" cap="rnd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4996787" y="3985850"/>
              <a:ext cx="905845" cy="0"/>
            </a:xfrm>
            <a:prstGeom prst="line">
              <a:avLst/>
            </a:prstGeom>
            <a:ln w="38100" cap="rnd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7983872" y="3981332"/>
              <a:ext cx="905845" cy="0"/>
            </a:xfrm>
            <a:prstGeom prst="line">
              <a:avLst/>
            </a:prstGeom>
            <a:ln w="38100" cap="rnd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10456066" y="3981332"/>
              <a:ext cx="905845" cy="0"/>
            </a:xfrm>
            <a:prstGeom prst="line">
              <a:avLst/>
            </a:prstGeom>
            <a:ln w="38100" cap="rnd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文字方塊 27"/>
          <p:cNvSpPr txBox="1"/>
          <p:nvPr/>
        </p:nvSpPr>
        <p:spPr>
          <a:xfrm>
            <a:off x="1134051" y="4033439"/>
            <a:ext cx="102278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Kozuka Mincho Pro M" pitchFamily="18" charset="-128"/>
                <a:ea typeface="Kozuka Mincho Pro M" pitchFamily="18" charset="-128"/>
              </a:rPr>
              <a:t>30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 </a:t>
            </a:r>
            <a:r>
              <a:rPr lang="zh-TW" altLang="en-US" sz="4000" dirty="0">
                <a:latin typeface="Kozuka Mincho Pro M" pitchFamily="18" charset="-128"/>
                <a:ea typeface="Kozuka Mincho Pro M" pitchFamily="18" charset="-128"/>
              </a:rPr>
              <a:t> 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</a:t>
            </a:r>
            <a:r>
              <a:rPr lang="en-US" altLang="zh-TW" sz="4000" dirty="0" smtClean="0">
                <a:latin typeface="Kozuka Mincho Pro M" pitchFamily="18" charset="-128"/>
                <a:ea typeface="Kozuka Mincho Pro M" pitchFamily="18" charset="-128"/>
              </a:rPr>
              <a:t>33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          </a:t>
            </a:r>
            <a:r>
              <a:rPr lang="en-US" altLang="zh-TW" sz="4000" dirty="0" smtClean="0">
                <a:latin typeface="Kozuka Mincho Pro M" pitchFamily="18" charset="-128"/>
                <a:ea typeface="Kozuka Mincho Pro M" pitchFamily="18" charset="-128"/>
              </a:rPr>
              <a:t>26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  </a:t>
            </a:r>
            <a:r>
              <a:rPr lang="zh-TW" altLang="en-US" sz="4000" dirty="0">
                <a:latin typeface="Kozuka Mincho Pro M" pitchFamily="18" charset="-128"/>
                <a:ea typeface="Kozuka Mincho Pro M" pitchFamily="18" charset="-128"/>
              </a:rPr>
              <a:t> 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</a:t>
            </a:r>
            <a:r>
              <a:rPr lang="en-US" altLang="zh-TW" sz="4000" dirty="0" smtClean="0">
                <a:latin typeface="Kozuka Mincho Pro M" pitchFamily="18" charset="-128"/>
                <a:ea typeface="Kozuka Mincho Pro M" pitchFamily="18" charset="-128"/>
              </a:rPr>
              <a:t>15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</a:t>
            </a:r>
            <a:endParaRPr lang="en-US" altLang="zh-TW" sz="40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2379187" y="4738256"/>
            <a:ext cx="102278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Kozuka Mincho Pro M" pitchFamily="18" charset="-128"/>
                <a:ea typeface="Kozuka Mincho Pro M" pitchFamily="18" charset="-128"/>
              </a:rPr>
              <a:t>14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 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 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</a:t>
            </a:r>
            <a:r>
              <a:rPr lang="en-US" altLang="zh-TW" sz="4000" dirty="0" smtClean="0">
                <a:latin typeface="Kozuka Mincho Pro M" pitchFamily="18" charset="-128"/>
                <a:ea typeface="Kozuka Mincho Pro M" pitchFamily="18" charset="-128"/>
              </a:rPr>
              <a:t>20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          </a:t>
            </a:r>
            <a:r>
              <a:rPr lang="zh-TW" altLang="en-US" sz="4000" dirty="0">
                <a:latin typeface="Kozuka Mincho Pro M" pitchFamily="18" charset="-128"/>
                <a:ea typeface="Kozuka Mincho Pro M" pitchFamily="18" charset="-128"/>
              </a:rPr>
              <a:t> 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</a:t>
            </a:r>
            <a:r>
              <a:rPr lang="en-US" altLang="zh-TW" sz="4000" dirty="0" smtClean="0">
                <a:latin typeface="Kozuka Mincho Pro M" pitchFamily="18" charset="-128"/>
                <a:ea typeface="Kozuka Mincho Pro M" pitchFamily="18" charset="-128"/>
              </a:rPr>
              <a:t>14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  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 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</a:t>
            </a:r>
            <a:r>
              <a:rPr lang="en-US" altLang="zh-TW" sz="4000" dirty="0" smtClean="0">
                <a:latin typeface="Kozuka Mincho Pro M" pitchFamily="18" charset="-128"/>
                <a:ea typeface="Kozuka Mincho Pro M" pitchFamily="18" charset="-128"/>
              </a:rPr>
              <a:t>15</a:t>
            </a:r>
            <a:r>
              <a:rPr lang="zh-TW" altLang="en-US" sz="4000" dirty="0" smtClean="0">
                <a:latin typeface="Kozuka Mincho Pro M" pitchFamily="18" charset="-128"/>
                <a:ea typeface="Kozuka Mincho Pro M" pitchFamily="18" charset="-128"/>
              </a:rPr>
              <a:t>    </a:t>
            </a:r>
            <a:endParaRPr lang="en-US" altLang="zh-TW" sz="4000" dirty="0">
              <a:latin typeface="Kozuka Mincho Pro M" pitchFamily="18" charset="-128"/>
              <a:ea typeface="Kozuka Mincho Pro M" pitchFamily="18" charset="-128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6209004" y="4605599"/>
            <a:ext cx="1379511" cy="1346491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  <a:effectLst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橢圓 35"/>
          <p:cNvSpPr/>
          <p:nvPr/>
        </p:nvSpPr>
        <p:spPr>
          <a:xfrm>
            <a:off x="927248" y="4592896"/>
            <a:ext cx="1110047" cy="1110047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2197358" y="5278845"/>
            <a:ext cx="1110047" cy="1110047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/>
          <p:cNvSpPr/>
          <p:nvPr/>
        </p:nvSpPr>
        <p:spPr>
          <a:xfrm>
            <a:off x="3695024" y="4804647"/>
            <a:ext cx="872622" cy="839212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橢圓 38"/>
          <p:cNvSpPr/>
          <p:nvPr/>
        </p:nvSpPr>
        <p:spPr>
          <a:xfrm>
            <a:off x="4976850" y="5451557"/>
            <a:ext cx="872622" cy="839212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1" name="圖片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348" y="4605599"/>
            <a:ext cx="1438830" cy="1438830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041" y="5423206"/>
            <a:ext cx="1085510" cy="1042848"/>
          </a:xfrm>
          <a:prstGeom prst="rect">
            <a:avLst/>
          </a:prstGeom>
        </p:spPr>
      </p:pic>
      <p:pic>
        <p:nvPicPr>
          <p:cNvPr id="40" name="圖片 3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780" y="5365709"/>
            <a:ext cx="1411550" cy="131462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blipFill dpi="0" rotWithShape="1">
            <a:blip r:embed="rId8">
              <a:alphaModFix amt="15000"/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308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532</Words>
  <Application>Microsoft Office PowerPoint</Application>
  <PresentationFormat>寬螢幕</PresentationFormat>
  <Paragraphs>197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5" baseType="lpstr">
      <vt:lpstr>Dotum</vt:lpstr>
      <vt:lpstr>Gulim</vt:lpstr>
      <vt:lpstr>Kozuka Mincho Pro H</vt:lpstr>
      <vt:lpstr>Kozuka Mincho Pro M</vt:lpstr>
      <vt:lpstr>Microsoft YaHei</vt:lpstr>
      <vt:lpstr>MS UI Gothic</vt:lpstr>
      <vt:lpstr>新細明體</vt:lpstr>
      <vt:lpstr>Andalus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認識成大化工系</dc:title>
  <dc:creator>user</dc:creator>
  <cp:lastModifiedBy>user</cp:lastModifiedBy>
  <cp:revision>96</cp:revision>
  <dcterms:created xsi:type="dcterms:W3CDTF">2017-03-20T13:21:28Z</dcterms:created>
  <dcterms:modified xsi:type="dcterms:W3CDTF">2017-03-29T13:22:35Z</dcterms:modified>
</cp:coreProperties>
</file>